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icna Biblioteka Tuzla" userId="c4466ec77c6d0df3" providerId="LiveId" clId="{DB596FFE-4702-4463-A4C3-31F06B2D824F}"/>
    <pc:docChg chg="custSel modSld">
      <pc:chgData name="Maticna Biblioteka Tuzla" userId="c4466ec77c6d0df3" providerId="LiveId" clId="{DB596FFE-4702-4463-A4C3-31F06B2D824F}" dt="2025-06-20T11:40:46.595" v="97" actId="207"/>
      <pc:docMkLst>
        <pc:docMk/>
      </pc:docMkLst>
      <pc:sldChg chg="addSp modSp mod">
        <pc:chgData name="Maticna Biblioteka Tuzla" userId="c4466ec77c6d0df3" providerId="LiveId" clId="{DB596FFE-4702-4463-A4C3-31F06B2D824F}" dt="2025-06-20T11:33:47.579" v="43" actId="14100"/>
        <pc:sldMkLst>
          <pc:docMk/>
          <pc:sldMk cId="3276002131" sldId="256"/>
        </pc:sldMkLst>
        <pc:spChg chg="mod">
          <ac:chgData name="Maticna Biblioteka Tuzla" userId="c4466ec77c6d0df3" providerId="LiveId" clId="{DB596FFE-4702-4463-A4C3-31F06B2D824F}" dt="2025-06-20T11:33:38.744" v="42" actId="255"/>
          <ac:spMkLst>
            <pc:docMk/>
            <pc:sldMk cId="3276002131" sldId="256"/>
            <ac:spMk id="3" creationId="{E6918930-6B25-9BBB-8D6D-966E60A4E147}"/>
          </ac:spMkLst>
        </pc:spChg>
        <pc:picChg chg="add mod">
          <ac:chgData name="Maticna Biblioteka Tuzla" userId="c4466ec77c6d0df3" providerId="LiveId" clId="{DB596FFE-4702-4463-A4C3-31F06B2D824F}" dt="2025-06-20T11:33:47.579" v="43" actId="14100"/>
          <ac:picMkLst>
            <pc:docMk/>
            <pc:sldMk cId="3276002131" sldId="256"/>
            <ac:picMk id="5" creationId="{090EEEB4-EA89-F32C-4E62-9AD8DA6CC31A}"/>
          </ac:picMkLst>
        </pc:picChg>
      </pc:sldChg>
      <pc:sldChg chg="addSp modSp mod">
        <pc:chgData name="Maticna Biblioteka Tuzla" userId="c4466ec77c6d0df3" providerId="LiveId" clId="{DB596FFE-4702-4463-A4C3-31F06B2D824F}" dt="2025-06-20T11:25:14.297" v="7" actId="1076"/>
        <pc:sldMkLst>
          <pc:docMk/>
          <pc:sldMk cId="1665803106" sldId="257"/>
        </pc:sldMkLst>
        <pc:picChg chg="add mod">
          <ac:chgData name="Maticna Biblioteka Tuzla" userId="c4466ec77c6d0df3" providerId="LiveId" clId="{DB596FFE-4702-4463-A4C3-31F06B2D824F}" dt="2025-06-20T11:25:14.297" v="7" actId="1076"/>
          <ac:picMkLst>
            <pc:docMk/>
            <pc:sldMk cId="1665803106" sldId="257"/>
            <ac:picMk id="5" creationId="{255C4451-E6E1-1F13-D325-7915914267A5}"/>
          </ac:picMkLst>
        </pc:picChg>
      </pc:sldChg>
      <pc:sldChg chg="addSp delSp modSp mod">
        <pc:chgData name="Maticna Biblioteka Tuzla" userId="c4466ec77c6d0df3" providerId="LiveId" clId="{DB596FFE-4702-4463-A4C3-31F06B2D824F}" dt="2025-06-20T11:26:35.952" v="15" actId="478"/>
        <pc:sldMkLst>
          <pc:docMk/>
          <pc:sldMk cId="7917218" sldId="258"/>
        </pc:sldMkLst>
        <pc:picChg chg="add del mod">
          <ac:chgData name="Maticna Biblioteka Tuzla" userId="c4466ec77c6d0df3" providerId="LiveId" clId="{DB596FFE-4702-4463-A4C3-31F06B2D824F}" dt="2025-06-20T11:26:35.952" v="15" actId="478"/>
          <ac:picMkLst>
            <pc:docMk/>
            <pc:sldMk cId="7917218" sldId="258"/>
            <ac:picMk id="4" creationId="{8855136C-84D8-7F49-1E02-D285AF88A1C3}"/>
          </ac:picMkLst>
        </pc:picChg>
      </pc:sldChg>
      <pc:sldChg chg="addSp delSp modSp mod">
        <pc:chgData name="Maticna Biblioteka Tuzla" userId="c4466ec77c6d0df3" providerId="LiveId" clId="{DB596FFE-4702-4463-A4C3-31F06B2D824F}" dt="2025-06-20T11:33:17.827" v="41" actId="14100"/>
        <pc:sldMkLst>
          <pc:docMk/>
          <pc:sldMk cId="4251053765" sldId="259"/>
        </pc:sldMkLst>
        <pc:picChg chg="add del mod">
          <ac:chgData name="Maticna Biblioteka Tuzla" userId="c4466ec77c6d0df3" providerId="LiveId" clId="{DB596FFE-4702-4463-A4C3-31F06B2D824F}" dt="2025-06-20T11:32:58.173" v="39" actId="478"/>
          <ac:picMkLst>
            <pc:docMk/>
            <pc:sldMk cId="4251053765" sldId="259"/>
            <ac:picMk id="2" creationId="{11A5DBA6-5649-5550-0D58-926B3A8EFCF9}"/>
          </ac:picMkLst>
        </pc:picChg>
        <pc:picChg chg="add mod">
          <ac:chgData name="Maticna Biblioteka Tuzla" userId="c4466ec77c6d0df3" providerId="LiveId" clId="{DB596FFE-4702-4463-A4C3-31F06B2D824F}" dt="2025-06-20T11:33:17.827" v="41" actId="14100"/>
          <ac:picMkLst>
            <pc:docMk/>
            <pc:sldMk cId="4251053765" sldId="259"/>
            <ac:picMk id="4" creationId="{39F666BD-A0DF-0A39-B9A3-A5F27650A5F1}"/>
          </ac:picMkLst>
        </pc:picChg>
      </pc:sldChg>
      <pc:sldChg chg="addSp delSp modSp mod">
        <pc:chgData name="Maticna Biblioteka Tuzla" userId="c4466ec77c6d0df3" providerId="LiveId" clId="{DB596FFE-4702-4463-A4C3-31F06B2D824F}" dt="2025-06-20T11:32:43.758" v="38" actId="1076"/>
        <pc:sldMkLst>
          <pc:docMk/>
          <pc:sldMk cId="1991133457" sldId="260"/>
        </pc:sldMkLst>
        <pc:spChg chg="mod">
          <ac:chgData name="Maticna Biblioteka Tuzla" userId="c4466ec77c6d0df3" providerId="LiveId" clId="{DB596FFE-4702-4463-A4C3-31F06B2D824F}" dt="2025-06-20T11:29:52.239" v="33" actId="14100"/>
          <ac:spMkLst>
            <pc:docMk/>
            <pc:sldMk cId="1991133457" sldId="260"/>
            <ac:spMk id="3" creationId="{AB35E2DF-725B-AB4C-D579-62B955A9AB34}"/>
          </ac:spMkLst>
        </pc:spChg>
        <pc:picChg chg="add del mod">
          <ac:chgData name="Maticna Biblioteka Tuzla" userId="c4466ec77c6d0df3" providerId="LiveId" clId="{DB596FFE-4702-4463-A4C3-31F06B2D824F}" dt="2025-06-20T11:27:49.954" v="24" actId="478"/>
          <ac:picMkLst>
            <pc:docMk/>
            <pc:sldMk cId="1991133457" sldId="260"/>
            <ac:picMk id="4" creationId="{50B0133A-DD81-DC33-02DD-39E67153D8B2}"/>
          </ac:picMkLst>
        </pc:picChg>
        <pc:picChg chg="add del mod">
          <ac:chgData name="Maticna Biblioteka Tuzla" userId="c4466ec77c6d0df3" providerId="LiveId" clId="{DB596FFE-4702-4463-A4C3-31F06B2D824F}" dt="2025-06-20T11:32:20.141" v="34" actId="478"/>
          <ac:picMkLst>
            <pc:docMk/>
            <pc:sldMk cId="1991133457" sldId="260"/>
            <ac:picMk id="6" creationId="{3E9DA4AA-0DCC-526D-39A4-DC5E2563B0F8}"/>
          </ac:picMkLst>
        </pc:picChg>
        <pc:picChg chg="add mod">
          <ac:chgData name="Maticna Biblioteka Tuzla" userId="c4466ec77c6d0df3" providerId="LiveId" clId="{DB596FFE-4702-4463-A4C3-31F06B2D824F}" dt="2025-06-20T11:32:43.758" v="38" actId="1076"/>
          <ac:picMkLst>
            <pc:docMk/>
            <pc:sldMk cId="1991133457" sldId="260"/>
            <ac:picMk id="8" creationId="{3072FAFD-A0B9-6173-390E-6CB357086038}"/>
          </ac:picMkLst>
        </pc:picChg>
      </pc:sldChg>
      <pc:sldChg chg="modSp mod">
        <pc:chgData name="Maticna Biblioteka Tuzla" userId="c4466ec77c6d0df3" providerId="LiveId" clId="{DB596FFE-4702-4463-A4C3-31F06B2D824F}" dt="2025-06-20T11:40:46.595" v="97" actId="207"/>
        <pc:sldMkLst>
          <pc:docMk/>
          <pc:sldMk cId="1414764922" sldId="261"/>
        </pc:sldMkLst>
        <pc:spChg chg="mod">
          <ac:chgData name="Maticna Biblioteka Tuzla" userId="c4466ec77c6d0df3" providerId="LiveId" clId="{DB596FFE-4702-4463-A4C3-31F06B2D824F}" dt="2025-06-20T11:40:46.595" v="97" actId="207"/>
          <ac:spMkLst>
            <pc:docMk/>
            <pc:sldMk cId="1414764922" sldId="261"/>
            <ac:spMk id="2" creationId="{012A7B90-6E34-BFAB-A2DE-AE3CF93E511E}"/>
          </ac:spMkLst>
        </pc:spChg>
        <pc:picChg chg="mod">
          <ac:chgData name="Maticna Biblioteka Tuzla" userId="c4466ec77c6d0df3" providerId="LiveId" clId="{DB596FFE-4702-4463-A4C3-31F06B2D824F}" dt="2025-06-20T11:37:23.169" v="69" actId="1440"/>
          <ac:picMkLst>
            <pc:docMk/>
            <pc:sldMk cId="1414764922" sldId="261"/>
            <ac:picMk id="5" creationId="{FEF2C63B-50C1-C5A5-48D6-308FDE881A96}"/>
          </ac:picMkLst>
        </pc:picChg>
        <pc:picChg chg="mod">
          <ac:chgData name="Maticna Biblioteka Tuzla" userId="c4466ec77c6d0df3" providerId="LiveId" clId="{DB596FFE-4702-4463-A4C3-31F06B2D824F}" dt="2025-06-20T11:37:25.403" v="70" actId="1440"/>
          <ac:picMkLst>
            <pc:docMk/>
            <pc:sldMk cId="1414764922" sldId="261"/>
            <ac:picMk id="6" creationId="{B3FD1306-1738-0DB3-4978-1A815AC6D32A}"/>
          </ac:picMkLst>
        </pc:picChg>
      </pc:sldChg>
      <pc:sldChg chg="modSp mod">
        <pc:chgData name="Maticna Biblioteka Tuzla" userId="c4466ec77c6d0df3" providerId="LiveId" clId="{DB596FFE-4702-4463-A4C3-31F06B2D824F}" dt="2025-06-20T11:40:38.201" v="95" actId="207"/>
        <pc:sldMkLst>
          <pc:docMk/>
          <pc:sldMk cId="2021088028" sldId="262"/>
        </pc:sldMkLst>
        <pc:spChg chg="mod">
          <ac:chgData name="Maticna Biblioteka Tuzla" userId="c4466ec77c6d0df3" providerId="LiveId" clId="{DB596FFE-4702-4463-A4C3-31F06B2D824F}" dt="2025-06-20T11:40:38.201" v="95" actId="207"/>
          <ac:spMkLst>
            <pc:docMk/>
            <pc:sldMk cId="2021088028" sldId="262"/>
            <ac:spMk id="2" creationId="{FB8575CC-DF3C-56D7-F6FC-38E8C7F34232}"/>
          </ac:spMkLst>
        </pc:spChg>
        <pc:picChg chg="mod">
          <ac:chgData name="Maticna Biblioteka Tuzla" userId="c4466ec77c6d0df3" providerId="LiveId" clId="{DB596FFE-4702-4463-A4C3-31F06B2D824F}" dt="2025-06-20T11:37:13.810" v="67" actId="1440"/>
          <ac:picMkLst>
            <pc:docMk/>
            <pc:sldMk cId="2021088028" sldId="262"/>
            <ac:picMk id="9" creationId="{5E98B892-FC0C-76DD-B887-8C31C23C8649}"/>
          </ac:picMkLst>
        </pc:picChg>
        <pc:picChg chg="mod">
          <ac:chgData name="Maticna Biblioteka Tuzla" userId="c4466ec77c6d0df3" providerId="LiveId" clId="{DB596FFE-4702-4463-A4C3-31F06B2D824F}" dt="2025-06-20T11:37:16.325" v="68" actId="1440"/>
          <ac:picMkLst>
            <pc:docMk/>
            <pc:sldMk cId="2021088028" sldId="262"/>
            <ac:picMk id="10" creationId="{C1BBA8FF-70FA-9EDF-33AD-F9A0CA7DA04D}"/>
          </ac:picMkLst>
        </pc:picChg>
      </pc:sldChg>
      <pc:sldChg chg="modSp mod">
        <pc:chgData name="Maticna Biblioteka Tuzla" userId="c4466ec77c6d0df3" providerId="LiveId" clId="{DB596FFE-4702-4463-A4C3-31F06B2D824F}" dt="2025-06-20T11:40:30.166" v="93" actId="14100"/>
        <pc:sldMkLst>
          <pc:docMk/>
          <pc:sldMk cId="131534196" sldId="263"/>
        </pc:sldMkLst>
        <pc:spChg chg="mod">
          <ac:chgData name="Maticna Biblioteka Tuzla" userId="c4466ec77c6d0df3" providerId="LiveId" clId="{DB596FFE-4702-4463-A4C3-31F06B2D824F}" dt="2025-06-20T11:40:30.166" v="93" actId="14100"/>
          <ac:spMkLst>
            <pc:docMk/>
            <pc:sldMk cId="131534196" sldId="263"/>
            <ac:spMk id="2" creationId="{4ADDF2E5-02A9-2273-8A91-C461FCF5A2AD}"/>
          </ac:spMkLst>
        </pc:spChg>
        <pc:picChg chg="mod">
          <ac:chgData name="Maticna Biblioteka Tuzla" userId="c4466ec77c6d0df3" providerId="LiveId" clId="{DB596FFE-4702-4463-A4C3-31F06B2D824F}" dt="2025-06-20T11:37:04.091" v="64" actId="1440"/>
          <ac:picMkLst>
            <pc:docMk/>
            <pc:sldMk cId="131534196" sldId="263"/>
            <ac:picMk id="7" creationId="{882030C7-680E-1B04-486B-4678A1237821}"/>
          </ac:picMkLst>
        </pc:picChg>
        <pc:picChg chg="mod">
          <ac:chgData name="Maticna Biblioteka Tuzla" userId="c4466ec77c6d0df3" providerId="LiveId" clId="{DB596FFE-4702-4463-A4C3-31F06B2D824F}" dt="2025-06-20T11:37:09.107" v="66" actId="1440"/>
          <ac:picMkLst>
            <pc:docMk/>
            <pc:sldMk cId="131534196" sldId="263"/>
            <ac:picMk id="8" creationId="{B9A7F261-3A86-FEFB-B0EA-30F7FA7324E8}"/>
          </ac:picMkLst>
        </pc:picChg>
      </pc:sldChg>
      <pc:sldChg chg="modSp mod">
        <pc:chgData name="Maticna Biblioteka Tuzla" userId="c4466ec77c6d0df3" providerId="LiveId" clId="{DB596FFE-4702-4463-A4C3-31F06B2D824F}" dt="2025-06-20T11:40:14.491" v="90" actId="207"/>
        <pc:sldMkLst>
          <pc:docMk/>
          <pc:sldMk cId="481313080" sldId="264"/>
        </pc:sldMkLst>
        <pc:spChg chg="mod">
          <ac:chgData name="Maticna Biblioteka Tuzla" userId="c4466ec77c6d0df3" providerId="LiveId" clId="{DB596FFE-4702-4463-A4C3-31F06B2D824F}" dt="2025-06-20T11:40:14.491" v="90" actId="207"/>
          <ac:spMkLst>
            <pc:docMk/>
            <pc:sldMk cId="481313080" sldId="264"/>
            <ac:spMk id="2" creationId="{57B89CDE-C542-3509-0848-708567C0FC8E}"/>
          </ac:spMkLst>
        </pc:spChg>
        <pc:picChg chg="mod">
          <ac:chgData name="Maticna Biblioteka Tuzla" userId="c4466ec77c6d0df3" providerId="LiveId" clId="{DB596FFE-4702-4463-A4C3-31F06B2D824F}" dt="2025-06-20T11:36:58.121" v="62" actId="1440"/>
          <ac:picMkLst>
            <pc:docMk/>
            <pc:sldMk cId="481313080" sldId="264"/>
            <ac:picMk id="9" creationId="{82C7047F-EB60-8E19-48D2-AD7FA74BB366}"/>
          </ac:picMkLst>
        </pc:picChg>
        <pc:picChg chg="mod">
          <ac:chgData name="Maticna Biblioteka Tuzla" userId="c4466ec77c6d0df3" providerId="LiveId" clId="{DB596FFE-4702-4463-A4C3-31F06B2D824F}" dt="2025-06-20T11:36:59.746" v="63" actId="1440"/>
          <ac:picMkLst>
            <pc:docMk/>
            <pc:sldMk cId="481313080" sldId="264"/>
            <ac:picMk id="10" creationId="{95D0B86D-2BA2-7B58-74E0-4AE589DAA18E}"/>
          </ac:picMkLst>
        </pc:picChg>
      </pc:sldChg>
      <pc:sldChg chg="modSp mod">
        <pc:chgData name="Maticna Biblioteka Tuzla" userId="c4466ec77c6d0df3" providerId="LiveId" clId="{DB596FFE-4702-4463-A4C3-31F06B2D824F}" dt="2025-06-20T11:40:03.768" v="88" actId="207"/>
        <pc:sldMkLst>
          <pc:docMk/>
          <pc:sldMk cId="2525201395" sldId="265"/>
        </pc:sldMkLst>
        <pc:spChg chg="mod">
          <ac:chgData name="Maticna Biblioteka Tuzla" userId="c4466ec77c6d0df3" providerId="LiveId" clId="{DB596FFE-4702-4463-A4C3-31F06B2D824F}" dt="2025-06-20T11:40:03.768" v="88" actId="207"/>
          <ac:spMkLst>
            <pc:docMk/>
            <pc:sldMk cId="2525201395" sldId="265"/>
            <ac:spMk id="2" creationId="{CEA46344-6967-60F0-A2F0-464A3759F84A}"/>
          </ac:spMkLst>
        </pc:spChg>
        <pc:picChg chg="mod">
          <ac:chgData name="Maticna Biblioteka Tuzla" userId="c4466ec77c6d0df3" providerId="LiveId" clId="{DB596FFE-4702-4463-A4C3-31F06B2D824F}" dt="2025-06-20T11:36:39.029" v="57" actId="1440"/>
          <ac:picMkLst>
            <pc:docMk/>
            <pc:sldMk cId="2525201395" sldId="265"/>
            <ac:picMk id="5" creationId="{78569FCA-7BD3-6F5A-5BF5-761C1F3B3FD5}"/>
          </ac:picMkLst>
        </pc:picChg>
        <pc:picChg chg="mod">
          <ac:chgData name="Maticna Biblioteka Tuzla" userId="c4466ec77c6d0df3" providerId="LiveId" clId="{DB596FFE-4702-4463-A4C3-31F06B2D824F}" dt="2025-06-20T11:36:52.418" v="61" actId="14100"/>
          <ac:picMkLst>
            <pc:docMk/>
            <pc:sldMk cId="2525201395" sldId="265"/>
            <ac:picMk id="6" creationId="{1BB06A0D-71E4-F613-B6B5-09FB0C715839}"/>
          </ac:picMkLst>
        </pc:picChg>
      </pc:sldChg>
      <pc:sldChg chg="modSp mod">
        <pc:chgData name="Maticna Biblioteka Tuzla" userId="c4466ec77c6d0df3" providerId="LiveId" clId="{DB596FFE-4702-4463-A4C3-31F06B2D824F}" dt="2025-06-20T11:39:53.018" v="86" actId="207"/>
        <pc:sldMkLst>
          <pc:docMk/>
          <pc:sldMk cId="4204487302" sldId="266"/>
        </pc:sldMkLst>
        <pc:spChg chg="mod">
          <ac:chgData name="Maticna Biblioteka Tuzla" userId="c4466ec77c6d0df3" providerId="LiveId" clId="{DB596FFE-4702-4463-A4C3-31F06B2D824F}" dt="2025-06-20T11:39:53.018" v="86" actId="207"/>
          <ac:spMkLst>
            <pc:docMk/>
            <pc:sldMk cId="4204487302" sldId="266"/>
            <ac:spMk id="2" creationId="{819350A0-7A2C-C06C-7FA9-8D508207AD43}"/>
          </ac:spMkLst>
        </pc:spChg>
        <pc:picChg chg="mod">
          <ac:chgData name="Maticna Biblioteka Tuzla" userId="c4466ec77c6d0df3" providerId="LiveId" clId="{DB596FFE-4702-4463-A4C3-31F06B2D824F}" dt="2025-06-20T11:36:32.239" v="55" actId="1440"/>
          <ac:picMkLst>
            <pc:docMk/>
            <pc:sldMk cId="4204487302" sldId="266"/>
            <ac:picMk id="5" creationId="{00C94378-0148-1E04-8864-D706F93D367D}"/>
          </ac:picMkLst>
        </pc:picChg>
        <pc:picChg chg="mod">
          <ac:chgData name="Maticna Biblioteka Tuzla" userId="c4466ec77c6d0df3" providerId="LiveId" clId="{DB596FFE-4702-4463-A4C3-31F06B2D824F}" dt="2025-06-20T11:36:34.367" v="56" actId="1440"/>
          <ac:picMkLst>
            <pc:docMk/>
            <pc:sldMk cId="4204487302" sldId="266"/>
            <ac:picMk id="6" creationId="{CC6DD965-0D56-7666-ED93-738C4B467AAA}"/>
          </ac:picMkLst>
        </pc:picChg>
      </pc:sldChg>
      <pc:sldChg chg="modSp mod">
        <pc:chgData name="Maticna Biblioteka Tuzla" userId="c4466ec77c6d0df3" providerId="LiveId" clId="{DB596FFE-4702-4463-A4C3-31F06B2D824F}" dt="2025-06-20T11:39:42.509" v="84" actId="255"/>
        <pc:sldMkLst>
          <pc:docMk/>
          <pc:sldMk cId="2735484592" sldId="267"/>
        </pc:sldMkLst>
        <pc:spChg chg="mod">
          <ac:chgData name="Maticna Biblioteka Tuzla" userId="c4466ec77c6d0df3" providerId="LiveId" clId="{DB596FFE-4702-4463-A4C3-31F06B2D824F}" dt="2025-06-20T11:39:42.509" v="84" actId="255"/>
          <ac:spMkLst>
            <pc:docMk/>
            <pc:sldMk cId="2735484592" sldId="267"/>
            <ac:spMk id="2" creationId="{0DC8DEEB-8CD6-BBDA-BCB2-8182C4849A43}"/>
          </ac:spMkLst>
        </pc:spChg>
        <pc:picChg chg="mod">
          <ac:chgData name="Maticna Biblioteka Tuzla" userId="c4466ec77c6d0df3" providerId="LiveId" clId="{DB596FFE-4702-4463-A4C3-31F06B2D824F}" dt="2025-06-20T11:36:22.689" v="53" actId="1440"/>
          <ac:picMkLst>
            <pc:docMk/>
            <pc:sldMk cId="2735484592" sldId="267"/>
            <ac:picMk id="9" creationId="{BBE05D42-E819-2A15-8ECD-D618A804A46A}"/>
          </ac:picMkLst>
        </pc:picChg>
        <pc:picChg chg="mod">
          <ac:chgData name="Maticna Biblioteka Tuzla" userId="c4466ec77c6d0df3" providerId="LiveId" clId="{DB596FFE-4702-4463-A4C3-31F06B2D824F}" dt="2025-06-20T11:36:25.477" v="54" actId="1440"/>
          <ac:picMkLst>
            <pc:docMk/>
            <pc:sldMk cId="2735484592" sldId="267"/>
            <ac:picMk id="10" creationId="{8DAB6702-5780-4632-34BF-5F77746D07C1}"/>
          </ac:picMkLst>
        </pc:picChg>
      </pc:sldChg>
      <pc:sldChg chg="modSp mod">
        <pc:chgData name="Maticna Biblioteka Tuzla" userId="c4466ec77c6d0df3" providerId="LiveId" clId="{DB596FFE-4702-4463-A4C3-31F06B2D824F}" dt="2025-06-20T11:39:32.559" v="82" actId="207"/>
        <pc:sldMkLst>
          <pc:docMk/>
          <pc:sldMk cId="1268115186" sldId="268"/>
        </pc:sldMkLst>
        <pc:spChg chg="mod">
          <ac:chgData name="Maticna Biblioteka Tuzla" userId="c4466ec77c6d0df3" providerId="LiveId" clId="{DB596FFE-4702-4463-A4C3-31F06B2D824F}" dt="2025-06-20T11:39:32.559" v="82" actId="207"/>
          <ac:spMkLst>
            <pc:docMk/>
            <pc:sldMk cId="1268115186" sldId="268"/>
            <ac:spMk id="2" creationId="{F0BFF280-5FD7-1C23-E62A-82295E3F3752}"/>
          </ac:spMkLst>
        </pc:spChg>
        <pc:picChg chg="mod">
          <ac:chgData name="Maticna Biblioteka Tuzla" userId="c4466ec77c6d0df3" providerId="LiveId" clId="{DB596FFE-4702-4463-A4C3-31F06B2D824F}" dt="2025-06-20T11:36:14.056" v="49" actId="1440"/>
          <ac:picMkLst>
            <pc:docMk/>
            <pc:sldMk cId="1268115186" sldId="268"/>
            <ac:picMk id="5" creationId="{B08B4E0F-F4AA-ADA1-E375-3D70556C7FFA}"/>
          </ac:picMkLst>
        </pc:picChg>
        <pc:picChg chg="mod">
          <ac:chgData name="Maticna Biblioteka Tuzla" userId="c4466ec77c6d0df3" providerId="LiveId" clId="{DB596FFE-4702-4463-A4C3-31F06B2D824F}" dt="2025-06-20T11:36:16.156" v="50" actId="1440"/>
          <ac:picMkLst>
            <pc:docMk/>
            <pc:sldMk cId="1268115186" sldId="268"/>
            <ac:picMk id="6" creationId="{AE5D0FFA-05A6-B016-7C48-A1E7BD3424E7}"/>
          </ac:picMkLst>
        </pc:picChg>
      </pc:sldChg>
      <pc:sldChg chg="modSp mod">
        <pc:chgData name="Maticna Biblioteka Tuzla" userId="c4466ec77c6d0df3" providerId="LiveId" clId="{DB596FFE-4702-4463-A4C3-31F06B2D824F}" dt="2025-06-20T11:39:22.909" v="80" actId="14100"/>
        <pc:sldMkLst>
          <pc:docMk/>
          <pc:sldMk cId="2008009763" sldId="269"/>
        </pc:sldMkLst>
        <pc:spChg chg="mod">
          <ac:chgData name="Maticna Biblioteka Tuzla" userId="c4466ec77c6d0df3" providerId="LiveId" clId="{DB596FFE-4702-4463-A4C3-31F06B2D824F}" dt="2025-06-20T11:39:22.909" v="80" actId="14100"/>
          <ac:spMkLst>
            <pc:docMk/>
            <pc:sldMk cId="2008009763" sldId="269"/>
            <ac:spMk id="2" creationId="{4E7D5885-E3FE-8B19-B8A8-48D2647B7ABE}"/>
          </ac:spMkLst>
        </pc:spChg>
        <pc:picChg chg="mod">
          <ac:chgData name="Maticna Biblioteka Tuzla" userId="c4466ec77c6d0df3" providerId="LiveId" clId="{DB596FFE-4702-4463-A4C3-31F06B2D824F}" dt="2025-06-20T11:36:06.364" v="47" actId="1440"/>
          <ac:picMkLst>
            <pc:docMk/>
            <pc:sldMk cId="2008009763" sldId="269"/>
            <ac:picMk id="5" creationId="{C36F80C6-0E0E-9F79-A94E-C57168CAD7D7}"/>
          </ac:picMkLst>
        </pc:picChg>
        <pc:picChg chg="mod">
          <ac:chgData name="Maticna Biblioteka Tuzla" userId="c4466ec77c6d0df3" providerId="LiveId" clId="{DB596FFE-4702-4463-A4C3-31F06B2D824F}" dt="2025-06-20T11:36:08.691" v="48" actId="1440"/>
          <ac:picMkLst>
            <pc:docMk/>
            <pc:sldMk cId="2008009763" sldId="269"/>
            <ac:picMk id="6" creationId="{8149FE38-465E-4131-B211-BD0C7FC3B063}"/>
          </ac:picMkLst>
        </pc:picChg>
      </pc:sldChg>
      <pc:sldChg chg="modSp mod">
        <pc:chgData name="Maticna Biblioteka Tuzla" userId="c4466ec77c6d0df3" providerId="LiveId" clId="{DB596FFE-4702-4463-A4C3-31F06B2D824F}" dt="2025-06-20T11:39:09.251" v="77" actId="14100"/>
        <pc:sldMkLst>
          <pc:docMk/>
          <pc:sldMk cId="4147055288" sldId="270"/>
        </pc:sldMkLst>
        <pc:spChg chg="mod">
          <ac:chgData name="Maticna Biblioteka Tuzla" userId="c4466ec77c6d0df3" providerId="LiveId" clId="{DB596FFE-4702-4463-A4C3-31F06B2D824F}" dt="2025-06-20T11:39:09.251" v="77" actId="14100"/>
          <ac:spMkLst>
            <pc:docMk/>
            <pc:sldMk cId="4147055288" sldId="270"/>
            <ac:spMk id="2" creationId="{4373D61C-1D50-EA09-DB0A-7D3FDA0215CA}"/>
          </ac:spMkLst>
        </pc:spChg>
        <pc:picChg chg="mod">
          <ac:chgData name="Maticna Biblioteka Tuzla" userId="c4466ec77c6d0df3" providerId="LiveId" clId="{DB596FFE-4702-4463-A4C3-31F06B2D824F}" dt="2025-06-20T11:35:56.476" v="44" actId="1440"/>
          <ac:picMkLst>
            <pc:docMk/>
            <pc:sldMk cId="4147055288" sldId="270"/>
            <ac:picMk id="9" creationId="{6D57FF8C-EDEE-E78C-3E18-969200042093}"/>
          </ac:picMkLst>
        </pc:picChg>
        <pc:picChg chg="mod">
          <ac:chgData name="Maticna Biblioteka Tuzla" userId="c4466ec77c6d0df3" providerId="LiveId" clId="{DB596FFE-4702-4463-A4C3-31F06B2D824F}" dt="2025-06-20T11:35:58.666" v="45" actId="1440"/>
          <ac:picMkLst>
            <pc:docMk/>
            <pc:sldMk cId="4147055288" sldId="270"/>
            <ac:picMk id="10" creationId="{45251ACB-48D2-316C-BD70-0FC58F7DEEF1}"/>
          </ac:picMkLst>
        </pc:picChg>
      </pc:sldChg>
      <pc:sldChg chg="modSp mod">
        <pc:chgData name="Maticna Biblioteka Tuzla" userId="c4466ec77c6d0df3" providerId="LiveId" clId="{DB596FFE-4702-4463-A4C3-31F06B2D824F}" dt="2025-06-20T11:38:54.336" v="74" actId="207"/>
        <pc:sldMkLst>
          <pc:docMk/>
          <pc:sldMk cId="332720898" sldId="271"/>
        </pc:sldMkLst>
        <pc:spChg chg="mod">
          <ac:chgData name="Maticna Biblioteka Tuzla" userId="c4466ec77c6d0df3" providerId="LiveId" clId="{DB596FFE-4702-4463-A4C3-31F06B2D824F}" dt="2025-06-20T11:38:54.336" v="74" actId="207"/>
          <ac:spMkLst>
            <pc:docMk/>
            <pc:sldMk cId="332720898" sldId="271"/>
            <ac:spMk id="2" creationId="{E37B7B9A-12CE-447F-652D-0A0FB1F2585B}"/>
          </ac:spMkLst>
        </pc:spChg>
        <pc:spChg chg="mod">
          <ac:chgData name="Maticna Biblioteka Tuzla" userId="c4466ec77c6d0df3" providerId="LiveId" clId="{DB596FFE-4702-4463-A4C3-31F06B2D824F}" dt="2025-06-20T11:37:43.085" v="71" actId="207"/>
          <ac:spMkLst>
            <pc:docMk/>
            <pc:sldMk cId="332720898" sldId="271"/>
            <ac:spMk id="8" creationId="{0BDAA727-0D53-2CA7-7CD7-3A8233D2D16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6481D-50F6-4AF7-906E-4256FCAD801C}" type="datetimeFigureOut">
              <a:rPr lang="bs-Latn-BA" smtClean="0"/>
              <a:t>20. 6. 2025.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9AF62C1-5F03-4E81-9A75-64A49DE3A8AF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247696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6481D-50F6-4AF7-906E-4256FCAD801C}" type="datetimeFigureOut">
              <a:rPr lang="bs-Latn-BA" smtClean="0"/>
              <a:t>20. 6. 2025.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9AF62C1-5F03-4E81-9A75-64A49DE3A8AF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585512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6481D-50F6-4AF7-906E-4256FCAD801C}" type="datetimeFigureOut">
              <a:rPr lang="bs-Latn-BA" smtClean="0"/>
              <a:t>20. 6. 2025.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9AF62C1-5F03-4E81-9A75-64A49DE3A8AF}" type="slidenum">
              <a:rPr lang="bs-Latn-BA" smtClean="0"/>
              <a:t>‹#›</a:t>
            </a:fld>
            <a:endParaRPr lang="bs-Latn-B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622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6481D-50F6-4AF7-906E-4256FCAD801C}" type="datetimeFigureOut">
              <a:rPr lang="bs-Latn-BA" smtClean="0"/>
              <a:t>20. 6. 2025.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9AF62C1-5F03-4E81-9A75-64A49DE3A8AF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338044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6481D-50F6-4AF7-906E-4256FCAD801C}" type="datetimeFigureOut">
              <a:rPr lang="bs-Latn-BA" smtClean="0"/>
              <a:t>20. 6. 2025.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9AF62C1-5F03-4E81-9A75-64A49DE3A8AF}" type="slidenum">
              <a:rPr lang="bs-Latn-BA" smtClean="0"/>
              <a:t>‹#›</a:t>
            </a:fld>
            <a:endParaRPr lang="bs-Latn-B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9119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6481D-50F6-4AF7-906E-4256FCAD801C}" type="datetimeFigureOut">
              <a:rPr lang="bs-Latn-BA" smtClean="0"/>
              <a:t>20. 6. 2025.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9AF62C1-5F03-4E81-9A75-64A49DE3A8AF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191086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6481D-50F6-4AF7-906E-4256FCAD801C}" type="datetimeFigureOut">
              <a:rPr lang="bs-Latn-BA" smtClean="0"/>
              <a:t>20. 6. 2025.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62C1-5F03-4E81-9A75-64A49DE3A8AF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956963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6481D-50F6-4AF7-906E-4256FCAD801C}" type="datetimeFigureOut">
              <a:rPr lang="bs-Latn-BA" smtClean="0"/>
              <a:t>20. 6. 2025.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62C1-5F03-4E81-9A75-64A49DE3A8AF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297569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6481D-50F6-4AF7-906E-4256FCAD801C}" type="datetimeFigureOut">
              <a:rPr lang="bs-Latn-BA" smtClean="0"/>
              <a:t>20. 6. 2025.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62C1-5F03-4E81-9A75-64A49DE3A8AF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197822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6481D-50F6-4AF7-906E-4256FCAD801C}" type="datetimeFigureOut">
              <a:rPr lang="bs-Latn-BA" smtClean="0"/>
              <a:t>20. 6. 2025.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9AF62C1-5F03-4E81-9A75-64A49DE3A8AF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215839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6481D-50F6-4AF7-906E-4256FCAD801C}" type="datetimeFigureOut">
              <a:rPr lang="bs-Latn-BA" smtClean="0"/>
              <a:t>20. 6. 2025.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9AF62C1-5F03-4E81-9A75-64A49DE3A8AF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301584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6481D-50F6-4AF7-906E-4256FCAD801C}" type="datetimeFigureOut">
              <a:rPr lang="bs-Latn-BA" smtClean="0"/>
              <a:t>20. 6. 2025.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9AF62C1-5F03-4E81-9A75-64A49DE3A8AF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407898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6481D-50F6-4AF7-906E-4256FCAD801C}" type="datetimeFigureOut">
              <a:rPr lang="bs-Latn-BA" smtClean="0"/>
              <a:t>20. 6. 2025.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62C1-5F03-4E81-9A75-64A49DE3A8AF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658456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6481D-50F6-4AF7-906E-4256FCAD801C}" type="datetimeFigureOut">
              <a:rPr lang="bs-Latn-BA" smtClean="0"/>
              <a:t>20. 6. 2025.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62C1-5F03-4E81-9A75-64A49DE3A8AF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372818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6481D-50F6-4AF7-906E-4256FCAD801C}" type="datetimeFigureOut">
              <a:rPr lang="bs-Latn-BA" smtClean="0"/>
              <a:t>20. 6. 2025.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62C1-5F03-4E81-9A75-64A49DE3A8AF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232266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6481D-50F6-4AF7-906E-4256FCAD801C}" type="datetimeFigureOut">
              <a:rPr lang="bs-Latn-BA" smtClean="0"/>
              <a:t>20. 6. 2025.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9AF62C1-5F03-4E81-9A75-64A49DE3A8AF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294738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6481D-50F6-4AF7-906E-4256FCAD801C}" type="datetimeFigureOut">
              <a:rPr lang="bs-Latn-BA" smtClean="0"/>
              <a:t>20. 6. 2025.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9AF62C1-5F03-4E81-9A75-64A49DE3A8AF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638464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AFE56-D431-E105-88F0-70D2AA9865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514601"/>
            <a:ext cx="8915399" cy="1591056"/>
          </a:xfrm>
        </p:spPr>
        <p:txBody>
          <a:bodyPr/>
          <a:lstStyle/>
          <a:p>
            <a:r>
              <a:rPr lang="bs-Latn-BA" dirty="0"/>
              <a:t>Rad školskih biblioteka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918930-6B25-9BBB-8D6D-966E60A4E1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270249"/>
            <a:ext cx="8915399" cy="1993392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bs-Latn-BA" sz="1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Stručni seminar</a:t>
            </a:r>
          </a:p>
          <a:p>
            <a:pPr algn="ctr"/>
            <a:endParaRPr lang="bs-Latn-BA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s-Latn-BA" sz="8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Predavači:</a:t>
            </a:r>
          </a:p>
          <a:p>
            <a:r>
              <a:rPr lang="bs-Latn-BA" sz="8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Alisa Muharemagić, stručni saradnik za javne i školske biblioteke</a:t>
            </a:r>
          </a:p>
          <a:p>
            <a:r>
              <a:rPr lang="bs-Latn-BA" sz="8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Mirsad Alić, prof. bosanskog jezika i književnosti</a:t>
            </a:r>
          </a:p>
          <a:p>
            <a:endParaRPr lang="bs-Latn-B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0EEEB4-EA89-F32C-4E62-9AD8DA6CC3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592" y="666750"/>
            <a:ext cx="3456432" cy="213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002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46344-6967-60F0-A2F0-464A3759F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637762"/>
          </a:xfrm>
        </p:spPr>
        <p:txBody>
          <a:bodyPr>
            <a:noAutofit/>
          </a:bodyPr>
          <a:lstStyle/>
          <a:p>
            <a:pPr algn="ctr"/>
            <a:r>
              <a:rPr lang="bs-Latn-BA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Mali bibliotekari</a:t>
            </a:r>
            <a:endParaRPr lang="bs-Latn-BA" sz="2600" dirty="0">
              <a:solidFill>
                <a:srgbClr val="C00000"/>
              </a:solidFill>
            </a:endParaRPr>
          </a:p>
        </p:txBody>
      </p:sp>
      <p:pic>
        <p:nvPicPr>
          <p:cNvPr id="5" name="Content Placeholder 14">
            <a:extLst>
              <a:ext uri="{FF2B5EF4-FFF2-40B4-BE49-F238E27FC236}">
                <a16:creationId xmlns:a16="http://schemas.microsoft.com/office/drawing/2014/main" id="{78569FCA-7BD3-6F5A-5BF5-761C1F3B3FD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944368" y="1664208"/>
            <a:ext cx="3831337" cy="42476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16">
            <a:extLst>
              <a:ext uri="{FF2B5EF4-FFF2-40B4-BE49-F238E27FC236}">
                <a16:creationId xmlns:a16="http://schemas.microsoft.com/office/drawing/2014/main" id="{1BB06A0D-71E4-F613-B6B5-09FB0C7158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22592" y="1664208"/>
            <a:ext cx="3758184" cy="42476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25201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350A0-7A2C-C06C-7FA9-8D508207A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747490"/>
          </a:xfrm>
        </p:spPr>
        <p:txBody>
          <a:bodyPr>
            <a:normAutofit/>
          </a:bodyPr>
          <a:lstStyle/>
          <a:p>
            <a:pPr algn="ctr"/>
            <a:r>
              <a:rPr lang="bs-Latn-BA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Neknjižna građa- didaktička pomagala </a:t>
            </a:r>
            <a:endParaRPr lang="bs-Latn-BA" sz="2600" dirty="0">
              <a:solidFill>
                <a:srgbClr val="C00000"/>
              </a:solidFill>
            </a:endParaRPr>
          </a:p>
        </p:txBody>
      </p:sp>
      <p:pic>
        <p:nvPicPr>
          <p:cNvPr id="5" name="Content Placeholder 13">
            <a:extLst>
              <a:ext uri="{FF2B5EF4-FFF2-40B4-BE49-F238E27FC236}">
                <a16:creationId xmlns:a16="http://schemas.microsoft.com/office/drawing/2014/main" id="{00C94378-0148-1E04-8864-D706F93D367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97480" y="1636776"/>
            <a:ext cx="3995927" cy="4275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17">
            <a:extLst>
              <a:ext uri="{FF2B5EF4-FFF2-40B4-BE49-F238E27FC236}">
                <a16:creationId xmlns:a16="http://schemas.microsoft.com/office/drawing/2014/main" id="{CC6DD965-0D56-7666-ED93-738C4B467A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86600" y="1636775"/>
            <a:ext cx="3685031" cy="42671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04487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B230AC-35D2-2925-7003-F5240EA262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8DEEB-8CD6-BBDA-BCB2-8182C4849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646906"/>
          </a:xfrm>
        </p:spPr>
        <p:txBody>
          <a:bodyPr>
            <a:normAutofit/>
          </a:bodyPr>
          <a:lstStyle/>
          <a:p>
            <a:pPr algn="ctr"/>
            <a:r>
              <a:rPr lang="bs-Latn-BA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Malo učenje, malo igra</a:t>
            </a:r>
            <a:endParaRPr lang="bs-Latn-BA" sz="2600" dirty="0">
              <a:solidFill>
                <a:srgbClr val="C00000"/>
              </a:solidFill>
            </a:endParaRPr>
          </a:p>
        </p:txBody>
      </p:sp>
      <p:pic>
        <p:nvPicPr>
          <p:cNvPr id="9" name="Content Placeholder 14">
            <a:extLst>
              <a:ext uri="{FF2B5EF4-FFF2-40B4-BE49-F238E27FC236}">
                <a16:creationId xmlns:a16="http://schemas.microsoft.com/office/drawing/2014/main" id="{BBE05D42-E819-2A15-8ECD-D618A804A46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11681" y="1911097"/>
            <a:ext cx="4864607" cy="36027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Content Placeholder 16">
            <a:extLst>
              <a:ext uri="{FF2B5EF4-FFF2-40B4-BE49-F238E27FC236}">
                <a16:creationId xmlns:a16="http://schemas.microsoft.com/office/drawing/2014/main" id="{8DAB6702-5780-4632-34BF-5F77746D07C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91375" y="1911097"/>
            <a:ext cx="4313238" cy="36027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35484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FF280-5FD7-1C23-E62A-82295E3F3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614966"/>
            <a:ext cx="8915399" cy="646906"/>
          </a:xfrm>
        </p:spPr>
        <p:txBody>
          <a:bodyPr>
            <a:normAutofit/>
          </a:bodyPr>
          <a:lstStyle/>
          <a:p>
            <a:pPr algn="ctr"/>
            <a:r>
              <a:rPr lang="bs-Latn-BA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Zmaj Riko</a:t>
            </a:r>
            <a:endParaRPr lang="bs-Latn-BA" sz="2600" dirty="0">
              <a:solidFill>
                <a:srgbClr val="C00000"/>
              </a:solidFill>
            </a:endParaRPr>
          </a:p>
        </p:txBody>
      </p:sp>
      <p:pic>
        <p:nvPicPr>
          <p:cNvPr id="5" name="Content Placeholder 13">
            <a:extLst>
              <a:ext uri="{FF2B5EF4-FFF2-40B4-BE49-F238E27FC236}">
                <a16:creationId xmlns:a16="http://schemas.microsoft.com/office/drawing/2014/main" id="{B08B4E0F-F4AA-ADA1-E375-3D70556C7FF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89212" y="1508760"/>
            <a:ext cx="3994468" cy="4403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17">
            <a:extLst>
              <a:ext uri="{FF2B5EF4-FFF2-40B4-BE49-F238E27FC236}">
                <a16:creationId xmlns:a16="http://schemas.microsoft.com/office/drawing/2014/main" id="{AE5D0FFA-05A6-B016-7C48-A1E7BD3424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67728" y="2066544"/>
            <a:ext cx="4536885" cy="3300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68115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D5885-E3FE-8B19-B8A8-48D2647B7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528034"/>
          </a:xfrm>
        </p:spPr>
        <p:txBody>
          <a:bodyPr>
            <a:normAutofit/>
          </a:bodyPr>
          <a:lstStyle/>
          <a:p>
            <a:pPr algn="ctr"/>
            <a:r>
              <a:rPr lang="bs-Latn-BA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 sam ja? Izradi svoju prvu knjigu, izvuci pouku </a:t>
            </a:r>
            <a:endParaRPr lang="bs-Latn-BA" sz="2600" dirty="0">
              <a:solidFill>
                <a:srgbClr val="C00000"/>
              </a:solidFill>
            </a:endParaRPr>
          </a:p>
        </p:txBody>
      </p:sp>
      <p:pic>
        <p:nvPicPr>
          <p:cNvPr id="5" name="Content Placeholder 14">
            <a:extLst>
              <a:ext uri="{FF2B5EF4-FFF2-40B4-BE49-F238E27FC236}">
                <a16:creationId xmlns:a16="http://schemas.microsoft.com/office/drawing/2014/main" id="{C36F80C6-0E0E-9F79-A94E-C57168CAD7D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95143" y="2084832"/>
            <a:ext cx="4313237" cy="3995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16">
            <a:extLst>
              <a:ext uri="{FF2B5EF4-FFF2-40B4-BE49-F238E27FC236}">
                <a16:creationId xmlns:a16="http://schemas.microsoft.com/office/drawing/2014/main" id="{8149FE38-465E-4131-B211-BD0C7FC3B06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16200000">
            <a:off x="7350824" y="1926175"/>
            <a:ext cx="3995927" cy="4313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08009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1DAADC-1688-2CB4-940D-FF26EFBB8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3D61C-1D50-EA09-DB0A-7D3FDA021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33254"/>
            <a:ext cx="8911687" cy="582898"/>
          </a:xfrm>
        </p:spPr>
        <p:txBody>
          <a:bodyPr>
            <a:normAutofit/>
          </a:bodyPr>
          <a:lstStyle/>
          <a:p>
            <a:pPr algn="ctr"/>
            <a:r>
              <a:rPr lang="bs-Latn-BA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Neknjižna građa- Bio jednom jedan...</a:t>
            </a:r>
            <a:endParaRPr lang="bs-Latn-BA" sz="2600" dirty="0">
              <a:solidFill>
                <a:srgbClr val="C00000"/>
              </a:solidFill>
            </a:endParaRPr>
          </a:p>
        </p:txBody>
      </p:sp>
      <p:pic>
        <p:nvPicPr>
          <p:cNvPr id="9" name="Content Placeholder 13">
            <a:extLst>
              <a:ext uri="{FF2B5EF4-FFF2-40B4-BE49-F238E27FC236}">
                <a16:creationId xmlns:a16="http://schemas.microsoft.com/office/drawing/2014/main" id="{6D57FF8C-EDEE-E78C-3E18-96920004209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12849" y="2057400"/>
            <a:ext cx="4689602" cy="3584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Content Placeholder 17">
            <a:extLst>
              <a:ext uri="{FF2B5EF4-FFF2-40B4-BE49-F238E27FC236}">
                <a16:creationId xmlns:a16="http://schemas.microsoft.com/office/drawing/2014/main" id="{45251ACB-48D2-316C-BD70-0FC58F7DEEF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91375" y="2057400"/>
            <a:ext cx="4313238" cy="3584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47055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5EA68-AF21-1A17-40A1-59A59B24A5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B7B9A-12CE-447F-652D-0A0FB1F25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s-Latn-BA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Moja najdraža knjiga</a:t>
            </a:r>
            <a:endParaRPr lang="bs-Latn-BA" sz="2600" dirty="0">
              <a:solidFill>
                <a:srgbClr val="C00000"/>
              </a:solidFill>
            </a:endParaRPr>
          </a:p>
        </p:txBody>
      </p:sp>
      <p:pic>
        <p:nvPicPr>
          <p:cNvPr id="7" name="Content Placeholder 9">
            <a:extLst>
              <a:ext uri="{FF2B5EF4-FFF2-40B4-BE49-F238E27FC236}">
                <a16:creationId xmlns:a16="http://schemas.microsoft.com/office/drawing/2014/main" id="{C3F5E4F1-C344-E78A-B57A-F2E663CEB83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89213" y="1618488"/>
            <a:ext cx="8045259" cy="3886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DAA727-0D53-2CA7-7CD7-3A8233D2D165}"/>
              </a:ext>
            </a:extLst>
          </p:cNvPr>
          <p:cNvSpPr txBox="1"/>
          <p:nvPr/>
        </p:nvSpPr>
        <p:spPr>
          <a:xfrm>
            <a:off x="3611880" y="5888736"/>
            <a:ext cx="576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Latn-BA" dirty="0">
                <a:solidFill>
                  <a:srgbClr val="FF0000"/>
                </a:solidFill>
                <a:latin typeface="Engravers MT" panose="02090707080505020304" pitchFamily="18" charset="0"/>
              </a:rPr>
              <a:t>Kraj prezentacije</a:t>
            </a:r>
          </a:p>
        </p:txBody>
      </p:sp>
    </p:spTree>
    <p:extLst>
      <p:ext uri="{BB962C8B-B14F-4D97-AF65-F5344CB8AC3E}">
        <p14:creationId xmlns:p14="http://schemas.microsoft.com/office/powerpoint/2010/main" val="332720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3296D-6827-3608-098C-C4303DB8B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853440"/>
          </a:xfrm>
        </p:spPr>
        <p:txBody>
          <a:bodyPr>
            <a:normAutofit/>
          </a:bodyPr>
          <a:lstStyle/>
          <a:p>
            <a:pPr algn="ctr"/>
            <a:r>
              <a:rPr lang="bs-Latn-BA" sz="25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MJESTO I ZNAČAJ ŠKOLSKE BIBLIOTEKE I NJIHOVA ORGANIZACIJA RADA</a:t>
            </a:r>
            <a:endParaRPr lang="bs-Latn-BA" sz="25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DD9AA-4962-9E44-DF4F-88AC4C8F8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7360" y="1572768"/>
            <a:ext cx="9767251" cy="4572000"/>
          </a:xfrm>
        </p:spPr>
        <p:txBody>
          <a:bodyPr>
            <a:normAutofit lnSpcReduction="10000"/>
          </a:bodyPr>
          <a:lstStyle/>
          <a:p>
            <a:pPr algn="just"/>
            <a:r>
              <a:rPr lang="bs-Latn-BA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Član 17. Zakona o bibliotečkoj djelatnosti (Službene novine Tuzlanskog kantona br. 6/00, 15/11 i 7/17)glasi:</a:t>
            </a:r>
          </a:p>
          <a:p>
            <a:pPr algn="just"/>
            <a:r>
              <a:rPr lang="bs-Latn-BA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Biblioteka prema namjeni može biti javna, školska, univerzitetska i specijalna. </a:t>
            </a:r>
          </a:p>
          <a:p>
            <a:pPr algn="just"/>
            <a:r>
              <a:rPr lang="bs-Latn-BA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Javna biblioteka namijenjena je općem obrazovanju, informisanju i zadovoljavanju kulturnih i drugih potreba stanovništva.</a:t>
            </a:r>
          </a:p>
          <a:p>
            <a:pPr algn="just"/>
            <a:r>
              <a:rPr lang="bs-Latn-BA" sz="17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Školska biblioteka namijenjena je potrebama izvođenja i unapređivanja odgojno-obrazovnog rada u osnovnoj i srednjoj školi.</a:t>
            </a:r>
          </a:p>
          <a:p>
            <a:pPr algn="just"/>
            <a:r>
              <a:rPr lang="bs-Latn-BA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Univerzitetska biblioteka namijenjena je potrebama izvođenja i unapređivanja nastavnog i naučnoistraživačkog rada na univerzitetu.</a:t>
            </a:r>
          </a:p>
          <a:p>
            <a:pPr algn="just"/>
            <a:r>
              <a:rPr lang="bs-Latn-BA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Specijalna biblioteka namijenjena je naučnoistraživačkom odnosno stručnom radu, kao i zadovoljavanju drugi potreba ustanove, preduzeća, državnih organa, udruženju građana, vjerskih zajednica i drugih pravnih i fizičkih lica.</a:t>
            </a:r>
          </a:p>
          <a:p>
            <a:pPr algn="just"/>
            <a:r>
              <a:rPr lang="bs-Latn-BA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Javna biblioteka osniva se kao samostalna biblioteka.</a:t>
            </a:r>
          </a:p>
          <a:p>
            <a:pPr algn="just"/>
            <a:r>
              <a:rPr lang="bs-Latn-BA" sz="17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Školska, univerzitetska i specijalna biblioteka može se osnovati kao samostalna biblioteka, odnosno organizovati kao biblioteka u sastavu.</a:t>
            </a:r>
          </a:p>
          <a:p>
            <a:endParaRPr lang="bs-Latn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5C4451-E6E1-1F13-D325-791591426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709" y="450627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803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2D64F0-EBFD-ADC8-1DEC-9CA540074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0C2687-0CC8-E245-ED8B-80B566924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7360" y="1133856"/>
            <a:ext cx="9767251" cy="5114544"/>
          </a:xfrm>
        </p:spPr>
        <p:txBody>
          <a:bodyPr>
            <a:normAutofit fontScale="92500" lnSpcReduction="20000"/>
          </a:bodyPr>
          <a:lstStyle/>
          <a:p>
            <a:r>
              <a:rPr lang="bs-Latn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Školske biblioteke </a:t>
            </a:r>
            <a:r>
              <a:rPr lang="bs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igraju ključnu ulogu u obrazovnom sistemu, pružajući učenicima i nastavnicima pristup velikom broju informacija i resursa. Ove bibliotke ne samo da podržavaju kurikulum, već i promovišu čitanje i istraživanje, razvijajući tako kritičko mišljenje i ljubav prema knjizi među mladima.</a:t>
            </a:r>
          </a:p>
          <a:p>
            <a:pPr algn="just"/>
            <a:r>
              <a:rPr lang="bs-Latn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Fukncije školskih biblioteka</a:t>
            </a:r>
          </a:p>
          <a:p>
            <a:r>
              <a:rPr lang="bs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bs-Latn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Podrška nastavi</a:t>
            </a:r>
            <a:r>
              <a:rPr lang="bs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Biblioteke pružaju resurse kao što su knjige, časopisi, digitalni materijali i reference koje podržavaju nastavne planove i programe. Nastavnici često koriste biblioteku za dodatnu edukaciju i materijale za pripremu nastave.</a:t>
            </a:r>
          </a:p>
          <a:p>
            <a:r>
              <a:rPr lang="bs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bs-Latn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Razvoj čitalačkih vještina</a:t>
            </a:r>
            <a:r>
              <a:rPr lang="bs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školske biblioteke igraju ključnu ulogu u promovisanju čitanja među učenicima. Održavanjem različitih programa kao što su čitalačke grupe, takmičenja u čitanju i prezentacije novih knjiga, biblioteke podstiču učenike da razvijaju ljubav prema knjigama i čitanju.</a:t>
            </a:r>
          </a:p>
          <a:p>
            <a:r>
              <a:rPr lang="bs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bs-Latn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Podsticanje istraživanja</a:t>
            </a:r>
            <a:r>
              <a:rPr lang="bs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Pružajući pristup raznovrsnim izvorima informacija, biblioteke ohrabljuju učenike da istražuju pomoćne teme i razvijaju istraživačke vještine. Ovo jeposebno važno u višim razredima gdje učenici počinju raditi na složenijim projektima i istraživačkim radovima.</a:t>
            </a:r>
          </a:p>
          <a:p>
            <a:r>
              <a:rPr lang="bs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bs-Latn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Informaciona pismenost</a:t>
            </a:r>
            <a:r>
              <a:rPr lang="bs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U današnjem digitalnom dobu, biblioteke pomažu učenicima da nauče kako efikasno koristiti različite izvore informacija, procjenjujući njihovu vjerodostojnost i relevantnost. Ovo uključuje obuku u korštenju interneta, baza podataka i drugih digitalnih resursa.</a:t>
            </a:r>
          </a:p>
          <a:p>
            <a:r>
              <a:rPr lang="bs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bs-Latn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Kulturni i socijalni centar</a:t>
            </a:r>
            <a:r>
              <a:rPr lang="bs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Biblioteke često služe kao mjesto za kulturne i obrazovne događaje, radionice, susrete sa piscima i drugim kulturnim radnicima. One su i prostor za druženje i zajednički rad učenika na projektima.</a:t>
            </a:r>
          </a:p>
          <a:p>
            <a:endParaRPr lang="bs-Latn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7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E7CF00-3AB2-5B4B-5CA6-270DC2175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55D8C6-CDF9-7017-75BE-E20D2CED4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7360" y="841248"/>
            <a:ext cx="9767251" cy="5407152"/>
          </a:xfrm>
        </p:spPr>
        <p:txBody>
          <a:bodyPr>
            <a:normAutofit fontScale="92500" lnSpcReduction="10000"/>
          </a:bodyPr>
          <a:lstStyle/>
          <a:p>
            <a:r>
              <a:rPr lang="bs-Latn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Organizacija i menadžment  </a:t>
            </a:r>
          </a:p>
          <a:p>
            <a:r>
              <a:rPr lang="bs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Efikasno upravljanje školskom bibliotekom uključuje nekoliko ključnih aspekata:</a:t>
            </a:r>
          </a:p>
          <a:p>
            <a:r>
              <a:rPr lang="bs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bs-Latn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Katalogizacija i klasifikacija</a:t>
            </a:r>
            <a:r>
              <a:rPr lang="bs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Dobro organizovan sistem kataloga pomaže učenicima i nastavnicima da lako pronađu potrebnu literaturu. Klasifikacija prema temama ili nivou razreda može dodatno olakšati pretragu.</a:t>
            </a:r>
          </a:p>
          <a:p>
            <a:r>
              <a:rPr lang="bs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bs-Latn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Ažuriranje fonda</a:t>
            </a:r>
            <a:r>
              <a:rPr lang="bs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Redovno obnavljanje i proširivanje knjižnog fonda kako bi se osigurala dostupnost najnovijih i relevantnih informacija i knjiga.</a:t>
            </a:r>
          </a:p>
          <a:p>
            <a:r>
              <a:rPr lang="bs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bs-Latn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Profesionalni bibliotekari: </a:t>
            </a:r>
            <a:r>
              <a:rPr lang="bs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Angažovanje obrazovanih i iskusnih bibliotekara koji mogu pružiti stručnu pomoć u pretraživanju literature, organizovanju resursa i održavanju programa.</a:t>
            </a:r>
          </a:p>
          <a:p>
            <a:r>
              <a:rPr lang="bs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bs-Latn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Digitalizacija: </a:t>
            </a:r>
            <a:r>
              <a:rPr lang="bs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Uvođenje digitalnih tehnologija omogućava lakši pristup informacijama putem e-knjiga, online baza podataka i drugih digitalnih resursa, čime se modernizuje rad biblioteke.</a:t>
            </a:r>
          </a:p>
          <a:p>
            <a:r>
              <a:rPr lang="bs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Školske biblioteke su više od mjesta za skladištenje knjiga; one su dinamički prostori koji pokreću znanje, kreativnost i inovacije među učenicima. Pružajući širok spektar resursa i programa, one značajno doprinose razvoju kompletnog obrazovnog sistema.</a:t>
            </a:r>
          </a:p>
          <a:p>
            <a:r>
              <a:rPr lang="bs-Latn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Važni ciljevi školske biblioteke uključuju:</a:t>
            </a:r>
          </a:p>
          <a:p>
            <a:r>
              <a:rPr lang="bs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Podršku obrazovnim ciljevima prema nastavnom plani i programu škole;</a:t>
            </a:r>
          </a:p>
          <a:p>
            <a:r>
              <a:rPr lang="bs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Razvijanje navike čitanja i učenja kroz cijeli život;</a:t>
            </a:r>
          </a:p>
          <a:p>
            <a:endParaRPr lang="bs-Latn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F666BD-A0DF-0A39-B9A3-A5F27650A5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709" y="4506277"/>
            <a:ext cx="2446211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053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9D9CAE-5873-C604-0E0E-4F7FFCDE84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35E2DF-725B-AB4C-D579-62B955A9A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7360" y="411480"/>
            <a:ext cx="9767251" cy="5836920"/>
          </a:xfrm>
        </p:spPr>
        <p:txBody>
          <a:bodyPr>
            <a:normAutofit/>
          </a:bodyPr>
          <a:lstStyle/>
          <a:p>
            <a:r>
              <a:rPr lang="bs-Latn-B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Poticaj na kreativno korištenje i stvaranje informacija;</a:t>
            </a:r>
          </a:p>
          <a:p>
            <a:r>
              <a:rPr lang="bs-Latn-B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Usvajanje vještina procjene i upotrebe informacija u različitim oblicima komunikacije;</a:t>
            </a:r>
          </a:p>
          <a:p>
            <a:r>
              <a:rPr lang="bs-Latn-B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Omogućavanje pristupa lokalnim, nacionalnim i globalnim izvorima zanja;</a:t>
            </a:r>
          </a:p>
          <a:p>
            <a:r>
              <a:rPr lang="bs-Latn-B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Organiziranje kulturnih i društevnih aktivnosti koje razvijaju svijest i osjetljivost učenika;</a:t>
            </a:r>
          </a:p>
          <a:p>
            <a:r>
              <a:rPr lang="bs-Latn-B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Saradnja s učenicima, nastavnicima, roditeljima i školskom administracijom u ostvarivanju školskih zadaća;</a:t>
            </a:r>
          </a:p>
          <a:p>
            <a:pPr marL="285750" indent="-285750">
              <a:buFontTx/>
              <a:buChar char="-"/>
            </a:pPr>
            <a:r>
              <a:rPr lang="bs-Latn-B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Promicanje slobode mišljenja i pristupa informacijama kao preduvjeta za odgovorno građansko sudjelovanje.</a:t>
            </a:r>
          </a:p>
          <a:p>
            <a:endParaRPr lang="bs-Latn-BA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s-Latn-BA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Školska biblioteka mora pružati jednake usluge svim članovima zajednice bez obzira na dob, spol, vjeru, nacionalnost ili društveni položaj, te osigurati posebne usluge za one kojima je potrebna dodatna podrška. </a:t>
            </a:r>
          </a:p>
          <a:p>
            <a:endParaRPr lang="bs-Latn-B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s-Latn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72FAFD-A0B9-6173-390E-6CB3570860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23688">
            <a:off x="3271647" y="3944493"/>
            <a:ext cx="634365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133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A7B90-6E34-BFAB-A2DE-AE3CF93E5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701770"/>
          </a:xfrm>
        </p:spPr>
        <p:txBody>
          <a:bodyPr>
            <a:normAutofit/>
          </a:bodyPr>
          <a:lstStyle/>
          <a:p>
            <a:pPr algn="ctr"/>
            <a:r>
              <a:rPr lang="bs-Latn-BA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Didaktička pomagala </a:t>
            </a:r>
            <a:endParaRPr lang="bs-Latn-BA" sz="2600" dirty="0">
              <a:solidFill>
                <a:srgbClr val="C00000"/>
              </a:solidFill>
            </a:endParaRPr>
          </a:p>
        </p:txBody>
      </p:sp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FEF2C63B-50C1-C5A5-48D6-308FDE881A9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89213" y="1655763"/>
            <a:ext cx="4313237" cy="4248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9">
            <a:extLst>
              <a:ext uri="{FF2B5EF4-FFF2-40B4-BE49-F238E27FC236}">
                <a16:creationId xmlns:a16="http://schemas.microsoft.com/office/drawing/2014/main" id="{B3FD1306-1738-0DB3-4978-1A815AC6D3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59752" y="1655763"/>
            <a:ext cx="3781298" cy="4248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14764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3557A8-2ADB-2B62-8389-ADE415559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575CC-DF3C-56D7-F6FC-38E8C7F34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701770"/>
          </a:xfrm>
        </p:spPr>
        <p:txBody>
          <a:bodyPr>
            <a:normAutofit/>
          </a:bodyPr>
          <a:lstStyle/>
          <a:p>
            <a:pPr algn="ctr"/>
            <a:r>
              <a:rPr lang="bs-Latn-BA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Didaktička pomagala </a:t>
            </a:r>
            <a:endParaRPr lang="bs-Latn-BA" sz="2600" dirty="0">
              <a:solidFill>
                <a:srgbClr val="C00000"/>
              </a:solidFill>
            </a:endParaRPr>
          </a:p>
        </p:txBody>
      </p:sp>
      <p:pic>
        <p:nvPicPr>
          <p:cNvPr id="9" name="Content Placeholder 13">
            <a:extLst>
              <a:ext uri="{FF2B5EF4-FFF2-40B4-BE49-F238E27FC236}">
                <a16:creationId xmlns:a16="http://schemas.microsoft.com/office/drawing/2014/main" id="{5E98B892-FC0C-76DD-B887-8C31C23C86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92924" y="1691640"/>
            <a:ext cx="4173636" cy="42202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Content Placeholder 17">
            <a:extLst>
              <a:ext uri="{FF2B5EF4-FFF2-40B4-BE49-F238E27FC236}">
                <a16:creationId xmlns:a16="http://schemas.microsoft.com/office/drawing/2014/main" id="{C1BBA8FF-70FA-9EDF-33AD-F9A0CA7DA04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78040" y="1691640"/>
            <a:ext cx="3849624" cy="42122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21088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401901-CD73-839F-9745-6B522F8EB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DF2E5-02A9-2273-8A91-C461FCF5A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518890"/>
          </a:xfrm>
        </p:spPr>
        <p:txBody>
          <a:bodyPr>
            <a:normAutofit/>
          </a:bodyPr>
          <a:lstStyle/>
          <a:p>
            <a:pPr algn="ctr"/>
            <a:r>
              <a:rPr lang="bs-Latn-BA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Didaktička pomagala </a:t>
            </a:r>
            <a:endParaRPr lang="bs-Latn-BA" sz="2600" dirty="0">
              <a:solidFill>
                <a:srgbClr val="C00000"/>
              </a:solidFill>
            </a:endParaRPr>
          </a:p>
        </p:txBody>
      </p:sp>
      <p:pic>
        <p:nvPicPr>
          <p:cNvPr id="7" name="Content Placeholder 14">
            <a:extLst>
              <a:ext uri="{FF2B5EF4-FFF2-40B4-BE49-F238E27FC236}">
                <a16:creationId xmlns:a16="http://schemas.microsoft.com/office/drawing/2014/main" id="{882030C7-680E-1B04-486B-4678A123782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89213" y="1645921"/>
            <a:ext cx="4533963" cy="4257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Content Placeholder 16">
            <a:extLst>
              <a:ext uri="{FF2B5EF4-FFF2-40B4-BE49-F238E27FC236}">
                <a16:creationId xmlns:a16="http://schemas.microsoft.com/office/drawing/2014/main" id="{B9A7F261-3A86-FEFB-B0EA-30F7FA7324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397496" y="1645921"/>
            <a:ext cx="3904487" cy="4257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1534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6C9EFD-26AA-A9E2-B32E-7DC2E3DF9A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89CDE-C542-3509-0848-708567C0F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701770"/>
          </a:xfrm>
        </p:spPr>
        <p:txBody>
          <a:bodyPr>
            <a:normAutofit/>
          </a:bodyPr>
          <a:lstStyle/>
          <a:p>
            <a:pPr algn="ctr"/>
            <a:r>
              <a:rPr lang="bs-Latn-BA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Didaktička pomagala </a:t>
            </a:r>
            <a:endParaRPr lang="bs-Latn-BA" sz="2600" dirty="0">
              <a:solidFill>
                <a:srgbClr val="C00000"/>
              </a:solidFill>
            </a:endParaRPr>
          </a:p>
        </p:txBody>
      </p:sp>
      <p:pic>
        <p:nvPicPr>
          <p:cNvPr id="9" name="Content Placeholder 13">
            <a:extLst>
              <a:ext uri="{FF2B5EF4-FFF2-40B4-BE49-F238E27FC236}">
                <a16:creationId xmlns:a16="http://schemas.microsoft.com/office/drawing/2014/main" id="{82C7047F-EB60-8E19-48D2-AD7FA74BB36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432304" y="1563624"/>
            <a:ext cx="3913631" cy="43482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Content Placeholder 17">
            <a:extLst>
              <a:ext uri="{FF2B5EF4-FFF2-40B4-BE49-F238E27FC236}">
                <a16:creationId xmlns:a16="http://schemas.microsoft.com/office/drawing/2014/main" id="{95D0B86D-2BA2-7B58-74E0-4AE589DAA1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93408" y="1563624"/>
            <a:ext cx="4114799" cy="43402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81313080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56</TotalTime>
  <Words>772</Words>
  <Application>Microsoft Office PowerPoint</Application>
  <PresentationFormat>Widescreen</PresentationFormat>
  <Paragraphs>52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Century Gothic</vt:lpstr>
      <vt:lpstr>Engravers MT</vt:lpstr>
      <vt:lpstr>Times New Roman</vt:lpstr>
      <vt:lpstr>Wingdings 3</vt:lpstr>
      <vt:lpstr>Wisp</vt:lpstr>
      <vt:lpstr>Rad školskih biblioteka</vt:lpstr>
      <vt:lpstr>MJESTO I ZNAČAJ ŠKOLSKE BIBLIOTEKE I NJIHOVA ORGANIZACIJA RADA</vt:lpstr>
      <vt:lpstr>PowerPoint Presentation</vt:lpstr>
      <vt:lpstr>PowerPoint Presentation</vt:lpstr>
      <vt:lpstr>PowerPoint Presentation</vt:lpstr>
      <vt:lpstr>Didaktička pomagala </vt:lpstr>
      <vt:lpstr>Didaktička pomagala </vt:lpstr>
      <vt:lpstr>Didaktička pomagala </vt:lpstr>
      <vt:lpstr>Didaktička pomagala </vt:lpstr>
      <vt:lpstr>Mali bibliotekari</vt:lpstr>
      <vt:lpstr>Neknjižna građa- didaktička pomagala </vt:lpstr>
      <vt:lpstr>Malo učenje, malo igra</vt:lpstr>
      <vt:lpstr>Zmaj Riko</vt:lpstr>
      <vt:lpstr>Ko sam ja? Izradi svoju prvu knjigu, izvuci pouku </vt:lpstr>
      <vt:lpstr>Neknjižna građa- Bio jednom jedan...</vt:lpstr>
      <vt:lpstr>Moja najdraža knjiga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Maticna Biblioteka Tuzla</dc:creator>
  <cp:lastModifiedBy>Maticna Biblioteka Tuzla</cp:lastModifiedBy>
  <cp:revision>1</cp:revision>
  <dcterms:created xsi:type="dcterms:W3CDTF">2025-06-20T10:42:10Z</dcterms:created>
  <dcterms:modified xsi:type="dcterms:W3CDTF">2025-06-20T11:40:51Z</dcterms:modified>
</cp:coreProperties>
</file>