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ms-powerpoint.presentation.macroEnabled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</p:sldMasterIdLst>
  <p:sldIdLst>
    <p:sldId id="266" r:id="rId5"/>
    <p:sldId id="325" r:id="rId6"/>
    <p:sldId id="344" r:id="rId7"/>
    <p:sldId id="326" r:id="rId8"/>
    <p:sldId id="327" r:id="rId9"/>
    <p:sldId id="328" r:id="rId10"/>
    <p:sldId id="329" r:id="rId11"/>
    <p:sldId id="330" r:id="rId12"/>
    <p:sldId id="331" r:id="rId13"/>
    <p:sldId id="332" r:id="rId14"/>
    <p:sldId id="333" r:id="rId15"/>
    <p:sldId id="335" r:id="rId16"/>
    <p:sldId id="337" r:id="rId17"/>
    <p:sldId id="338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88B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19" autoAdjust="0"/>
  </p:normalViewPr>
  <p:slideViewPr>
    <p:cSldViewPr snapToGrid="0">
      <p:cViewPr varScale="1">
        <p:scale>
          <a:sx n="86" d="100"/>
          <a:sy n="86" d="100"/>
        </p:scale>
        <p:origin x="33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38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ticna Biblioteka Tuzla" userId="c4466ec77c6d0df3" providerId="LiveId" clId="{7F15BD76-2BDA-4037-A84B-AAEE28536E8C}"/>
    <pc:docChg chg="undo redo custSel addSld delSld modSld">
      <pc:chgData name="Maticna Biblioteka Tuzla" userId="c4466ec77c6d0df3" providerId="LiveId" clId="{7F15BD76-2BDA-4037-A84B-AAEE28536E8C}" dt="2025-06-20T13:15:10.598" v="20433" actId="207"/>
      <pc:docMkLst>
        <pc:docMk/>
      </pc:docMkLst>
      <pc:sldChg chg="modSp mod">
        <pc:chgData name="Maticna Biblioteka Tuzla" userId="c4466ec77c6d0df3" providerId="LiveId" clId="{7F15BD76-2BDA-4037-A84B-AAEE28536E8C}" dt="2025-06-20T13:15:10.598" v="20433" actId="207"/>
        <pc:sldMkLst>
          <pc:docMk/>
          <pc:sldMk cId="895915843" sldId="266"/>
        </pc:sldMkLst>
        <pc:spChg chg="mod">
          <ac:chgData name="Maticna Biblioteka Tuzla" userId="c4466ec77c6d0df3" providerId="LiveId" clId="{7F15BD76-2BDA-4037-A84B-AAEE28536E8C}" dt="2025-06-20T13:15:10.598" v="20433" actId="207"/>
          <ac:spMkLst>
            <pc:docMk/>
            <pc:sldMk cId="895915843" sldId="266"/>
            <ac:spMk id="2" creationId="{9AB2EA78-AEB3-469B-9025-3B17201A457B}"/>
          </ac:spMkLst>
        </pc:spChg>
        <pc:spChg chg="mod">
          <ac:chgData name="Maticna Biblioteka Tuzla" userId="c4466ec77c6d0df3" providerId="LiveId" clId="{7F15BD76-2BDA-4037-A84B-AAEE28536E8C}" dt="2025-06-20T13:14:20.569" v="20395" actId="14100"/>
          <ac:spMkLst>
            <pc:docMk/>
            <pc:sldMk cId="895915843" sldId="266"/>
            <ac:spMk id="3" creationId="{255E1F2F-E259-4EA8-9FFD-3A10AF541859}"/>
          </ac:spMkLst>
        </pc:spChg>
      </pc:sldChg>
      <pc:sldChg chg="modSp del mod">
        <pc:chgData name="Maticna Biblioteka Tuzla" userId="c4466ec77c6d0df3" providerId="LiveId" clId="{7F15BD76-2BDA-4037-A84B-AAEE28536E8C}" dt="2025-06-20T11:42:50.495" v="20115" actId="2696"/>
        <pc:sldMkLst>
          <pc:docMk/>
          <pc:sldMk cId="265522590" sldId="308"/>
        </pc:sldMkLst>
        <pc:spChg chg="mod">
          <ac:chgData name="Maticna Biblioteka Tuzla" userId="c4466ec77c6d0df3" providerId="LiveId" clId="{7F15BD76-2BDA-4037-A84B-AAEE28536E8C}" dt="2025-06-20T11:42:41.758" v="20113" actId="20577"/>
          <ac:spMkLst>
            <pc:docMk/>
            <pc:sldMk cId="265522590" sldId="308"/>
            <ac:spMk id="2" creationId="{66A47F5C-50EC-416A-AE8C-6F6BB4225673}"/>
          </ac:spMkLst>
        </pc:spChg>
        <pc:spChg chg="mod">
          <ac:chgData name="Maticna Biblioteka Tuzla" userId="c4466ec77c6d0df3" providerId="LiveId" clId="{7F15BD76-2BDA-4037-A84B-AAEE28536E8C}" dt="2025-06-20T11:42:44.011" v="20114" actId="1076"/>
          <ac:spMkLst>
            <pc:docMk/>
            <pc:sldMk cId="265522590" sldId="308"/>
            <ac:spMk id="5" creationId="{0D97270E-F40C-59D1-DED0-FEAD33CD35A9}"/>
          </ac:spMkLst>
        </pc:spChg>
      </pc:sldChg>
      <pc:sldChg chg="del">
        <pc:chgData name="Maticna Biblioteka Tuzla" userId="c4466ec77c6d0df3" providerId="LiveId" clId="{7F15BD76-2BDA-4037-A84B-AAEE28536E8C}" dt="2025-06-20T11:42:53.511" v="20116" actId="2696"/>
        <pc:sldMkLst>
          <pc:docMk/>
          <pc:sldMk cId="1577621543" sldId="309"/>
        </pc:sldMkLst>
      </pc:sldChg>
      <pc:sldChg chg="modSp del mod">
        <pc:chgData name="Maticna Biblioteka Tuzla" userId="c4466ec77c6d0df3" providerId="LiveId" clId="{7F15BD76-2BDA-4037-A84B-AAEE28536E8C}" dt="2025-06-20T11:42:57.073" v="20117" actId="2696"/>
        <pc:sldMkLst>
          <pc:docMk/>
          <pc:sldMk cId="3179520912" sldId="310"/>
        </pc:sldMkLst>
        <pc:spChg chg="mod">
          <ac:chgData name="Maticna Biblioteka Tuzla" userId="c4466ec77c6d0df3" providerId="LiveId" clId="{7F15BD76-2BDA-4037-A84B-AAEE28536E8C}" dt="2025-06-13T11:46:37.852" v="368" actId="27636"/>
          <ac:spMkLst>
            <pc:docMk/>
            <pc:sldMk cId="3179520912" sldId="310"/>
            <ac:spMk id="3" creationId="{8DF960D3-CAFB-E35F-6473-61C0FA45D178}"/>
          </ac:spMkLst>
        </pc:spChg>
      </pc:sldChg>
      <pc:sldChg chg="modSp add del mod">
        <pc:chgData name="Maticna Biblioteka Tuzla" userId="c4466ec77c6d0df3" providerId="LiveId" clId="{7F15BD76-2BDA-4037-A84B-AAEE28536E8C}" dt="2025-06-20T11:43:03.433" v="20118" actId="2696"/>
        <pc:sldMkLst>
          <pc:docMk/>
          <pc:sldMk cId="1387047020" sldId="311"/>
        </pc:sldMkLst>
        <pc:spChg chg="mod">
          <ac:chgData name="Maticna Biblioteka Tuzla" userId="c4466ec77c6d0df3" providerId="LiveId" clId="{7F15BD76-2BDA-4037-A84B-AAEE28536E8C}" dt="2025-06-13T11:52:39.302" v="1016" actId="20577"/>
          <ac:spMkLst>
            <pc:docMk/>
            <pc:sldMk cId="1387047020" sldId="311"/>
            <ac:spMk id="3" creationId="{BBE833CF-63FA-EFFE-D4EB-0FE9A02709EA}"/>
          </ac:spMkLst>
        </pc:spChg>
      </pc:sldChg>
      <pc:sldChg chg="new del">
        <pc:chgData name="Maticna Biblioteka Tuzla" userId="c4466ec77c6d0df3" providerId="LiveId" clId="{7F15BD76-2BDA-4037-A84B-AAEE28536E8C}" dt="2025-06-13T11:47:03.022" v="370" actId="680"/>
        <pc:sldMkLst>
          <pc:docMk/>
          <pc:sldMk cId="4246547961" sldId="311"/>
        </pc:sldMkLst>
      </pc:sldChg>
      <pc:sldChg chg="addSp modSp new mod">
        <pc:chgData name="Maticna Biblioteka Tuzla" userId="c4466ec77c6d0df3" providerId="LiveId" clId="{7F15BD76-2BDA-4037-A84B-AAEE28536E8C}" dt="2025-06-20T11:49:01.847" v="20159" actId="207"/>
        <pc:sldMkLst>
          <pc:docMk/>
          <pc:sldMk cId="2552478277" sldId="312"/>
        </pc:sldMkLst>
        <pc:spChg chg="mod">
          <ac:chgData name="Maticna Biblioteka Tuzla" userId="c4466ec77c6d0df3" providerId="LiveId" clId="{7F15BD76-2BDA-4037-A84B-AAEE28536E8C}" dt="2025-06-20T11:48:54.454" v="20158" actId="207"/>
          <ac:spMkLst>
            <pc:docMk/>
            <pc:sldMk cId="2552478277" sldId="312"/>
            <ac:spMk id="2" creationId="{D5B33D34-FFED-D224-BDF1-EA12BAB75C23}"/>
          </ac:spMkLst>
        </pc:spChg>
        <pc:spChg chg="mod">
          <ac:chgData name="Maticna Biblioteka Tuzla" userId="c4466ec77c6d0df3" providerId="LiveId" clId="{7F15BD76-2BDA-4037-A84B-AAEE28536E8C}" dt="2025-06-20T11:49:01.847" v="20159" actId="207"/>
          <ac:spMkLst>
            <pc:docMk/>
            <pc:sldMk cId="2552478277" sldId="312"/>
            <ac:spMk id="3" creationId="{40438849-A55B-CC34-0E2C-33C93985660E}"/>
          </ac:spMkLst>
        </pc:spChg>
        <pc:picChg chg="add mod">
          <ac:chgData name="Maticna Biblioteka Tuzla" userId="c4466ec77c6d0df3" providerId="LiveId" clId="{7F15BD76-2BDA-4037-A84B-AAEE28536E8C}" dt="2025-06-20T11:45:55.096" v="20140" actId="1076"/>
          <ac:picMkLst>
            <pc:docMk/>
            <pc:sldMk cId="2552478277" sldId="312"/>
            <ac:picMk id="5" creationId="{B96C7BCD-4B2F-DC00-0F4B-BA6182A6FBC4}"/>
          </ac:picMkLst>
        </pc:picChg>
      </pc:sldChg>
      <pc:sldChg chg="delSp modSp new del mod">
        <pc:chgData name="Maticna Biblioteka Tuzla" userId="c4466ec77c6d0df3" providerId="LiveId" clId="{7F15BD76-2BDA-4037-A84B-AAEE28536E8C}" dt="2025-06-16T07:01:26.040" v="2783" actId="2696"/>
        <pc:sldMkLst>
          <pc:docMk/>
          <pc:sldMk cId="880591990" sldId="313"/>
        </pc:sldMkLst>
        <pc:spChg chg="del mod">
          <ac:chgData name="Maticna Biblioteka Tuzla" userId="c4466ec77c6d0df3" providerId="LiveId" clId="{7F15BD76-2BDA-4037-A84B-AAEE28536E8C}" dt="2025-06-16T06:58:46.368" v="2654" actId="478"/>
          <ac:spMkLst>
            <pc:docMk/>
            <pc:sldMk cId="880591990" sldId="313"/>
            <ac:spMk id="2" creationId="{DF8094C4-1C58-8667-5850-C5EB834B2A94}"/>
          </ac:spMkLst>
        </pc:spChg>
        <pc:spChg chg="del mod">
          <ac:chgData name="Maticna Biblioteka Tuzla" userId="c4466ec77c6d0df3" providerId="LiveId" clId="{7F15BD76-2BDA-4037-A84B-AAEE28536E8C}" dt="2025-06-16T07:01:18.661" v="2782" actId="478"/>
          <ac:spMkLst>
            <pc:docMk/>
            <pc:sldMk cId="880591990" sldId="313"/>
            <ac:spMk id="3" creationId="{C2C58EB0-5721-447C-8AD2-C078CA0EFC55}"/>
          </ac:spMkLst>
        </pc:spChg>
      </pc:sldChg>
      <pc:sldChg chg="addSp delSp modSp add mod">
        <pc:chgData name="Maticna Biblioteka Tuzla" userId="c4466ec77c6d0df3" providerId="LiveId" clId="{7F15BD76-2BDA-4037-A84B-AAEE28536E8C}" dt="2025-06-20T11:49:12.621" v="20161" actId="207"/>
        <pc:sldMkLst>
          <pc:docMk/>
          <pc:sldMk cId="3486089550" sldId="313"/>
        </pc:sldMkLst>
        <pc:spChg chg="add del mod">
          <ac:chgData name="Maticna Biblioteka Tuzla" userId="c4466ec77c6d0df3" providerId="LiveId" clId="{7F15BD76-2BDA-4037-A84B-AAEE28536E8C}" dt="2025-06-16T07:02:17.628" v="2796" actId="478"/>
          <ac:spMkLst>
            <pc:docMk/>
            <pc:sldMk cId="3486089550" sldId="313"/>
            <ac:spMk id="2" creationId="{B70C0373-9B65-AE24-10D7-71AD53F5F682}"/>
          </ac:spMkLst>
        </pc:spChg>
        <pc:spChg chg="mod">
          <ac:chgData name="Maticna Biblioteka Tuzla" userId="c4466ec77c6d0df3" providerId="LiveId" clId="{7F15BD76-2BDA-4037-A84B-AAEE28536E8C}" dt="2025-06-20T11:49:12.621" v="20161" actId="207"/>
          <ac:spMkLst>
            <pc:docMk/>
            <pc:sldMk cId="3486089550" sldId="313"/>
            <ac:spMk id="3" creationId="{48300193-124B-9991-7ABF-63BCB21A2501}"/>
          </ac:spMkLst>
        </pc:spChg>
        <pc:picChg chg="add mod">
          <ac:chgData name="Maticna Biblioteka Tuzla" userId="c4466ec77c6d0df3" providerId="LiveId" clId="{7F15BD76-2BDA-4037-A84B-AAEE28536E8C}" dt="2025-06-20T11:47:30.239" v="20150" actId="14100"/>
          <ac:picMkLst>
            <pc:docMk/>
            <pc:sldMk cId="3486089550" sldId="313"/>
            <ac:picMk id="4" creationId="{8812FF3D-92AE-FE61-13B6-5B23E3FD78F2}"/>
          </ac:picMkLst>
        </pc:picChg>
      </pc:sldChg>
      <pc:sldChg chg="modSp add mod">
        <pc:chgData name="Maticna Biblioteka Tuzla" userId="c4466ec77c6d0df3" providerId="LiveId" clId="{7F15BD76-2BDA-4037-A84B-AAEE28536E8C}" dt="2025-06-20T11:49:31.934" v="20165" actId="207"/>
        <pc:sldMkLst>
          <pc:docMk/>
          <pc:sldMk cId="2664682015" sldId="314"/>
        </pc:sldMkLst>
        <pc:spChg chg="mod">
          <ac:chgData name="Maticna Biblioteka Tuzla" userId="c4466ec77c6d0df3" providerId="LiveId" clId="{7F15BD76-2BDA-4037-A84B-AAEE28536E8C}" dt="2025-06-20T11:49:31.934" v="20165" actId="207"/>
          <ac:spMkLst>
            <pc:docMk/>
            <pc:sldMk cId="2664682015" sldId="314"/>
            <ac:spMk id="3" creationId="{FB3D9975-9173-4F60-EAAE-84A9585947E3}"/>
          </ac:spMkLst>
        </pc:spChg>
      </pc:sldChg>
      <pc:sldChg chg="addSp delSp modSp add mod">
        <pc:chgData name="Maticna Biblioteka Tuzla" userId="c4466ec77c6d0df3" providerId="LiveId" clId="{7F15BD76-2BDA-4037-A84B-AAEE28536E8C}" dt="2025-06-20T11:50:52.047" v="20181" actId="113"/>
        <pc:sldMkLst>
          <pc:docMk/>
          <pc:sldMk cId="633882015" sldId="315"/>
        </pc:sldMkLst>
        <pc:spChg chg="add del mod">
          <ac:chgData name="Maticna Biblioteka Tuzla" userId="c4466ec77c6d0df3" providerId="LiveId" clId="{7F15BD76-2BDA-4037-A84B-AAEE28536E8C}" dt="2025-06-16T10:45:51.909" v="4006" actId="478"/>
          <ac:spMkLst>
            <pc:docMk/>
            <pc:sldMk cId="633882015" sldId="315"/>
            <ac:spMk id="2" creationId="{3E444CF6-0FCA-9BAF-C6FD-74D5227DB761}"/>
          </ac:spMkLst>
        </pc:spChg>
        <pc:spChg chg="mod">
          <ac:chgData name="Maticna Biblioteka Tuzla" userId="c4466ec77c6d0df3" providerId="LiveId" clId="{7F15BD76-2BDA-4037-A84B-AAEE28536E8C}" dt="2025-06-16T10:49:16.848" v="4091" actId="20577"/>
          <ac:spMkLst>
            <pc:docMk/>
            <pc:sldMk cId="633882015" sldId="315"/>
            <ac:spMk id="3" creationId="{187D6B2D-4F57-8EE8-1AD9-AE9566671933}"/>
          </ac:spMkLst>
        </pc:spChg>
        <pc:spChg chg="add del mod">
          <ac:chgData name="Maticna Biblioteka Tuzla" userId="c4466ec77c6d0df3" providerId="LiveId" clId="{7F15BD76-2BDA-4037-A84B-AAEE28536E8C}" dt="2025-06-16T10:46:17.163" v="4017" actId="478"/>
          <ac:spMkLst>
            <pc:docMk/>
            <pc:sldMk cId="633882015" sldId="315"/>
            <ac:spMk id="4" creationId="{BDF56823-50C2-2503-45A6-A39F533B1011}"/>
          </ac:spMkLst>
        </pc:spChg>
        <pc:spChg chg="add del mod">
          <ac:chgData name="Maticna Biblioteka Tuzla" userId="c4466ec77c6d0df3" providerId="LiveId" clId="{7F15BD76-2BDA-4037-A84B-AAEE28536E8C}" dt="2025-06-16T10:50:11.783" v="4094"/>
          <ac:spMkLst>
            <pc:docMk/>
            <pc:sldMk cId="633882015" sldId="315"/>
            <ac:spMk id="5" creationId="{53BA95F3-8C98-6B09-597B-A74555C04EA1}"/>
          </ac:spMkLst>
        </pc:spChg>
        <pc:spChg chg="add del mod">
          <ac:chgData name="Maticna Biblioteka Tuzla" userId="c4466ec77c6d0df3" providerId="LiveId" clId="{7F15BD76-2BDA-4037-A84B-AAEE28536E8C}" dt="2025-06-16T10:50:11.783" v="4096"/>
          <ac:spMkLst>
            <pc:docMk/>
            <pc:sldMk cId="633882015" sldId="315"/>
            <ac:spMk id="6" creationId="{2AF2A1DD-4CD8-A511-97C9-6E2CFC216866}"/>
          </ac:spMkLst>
        </pc:spChg>
        <pc:spChg chg="add del mod">
          <ac:chgData name="Maticna Biblioteka Tuzla" userId="c4466ec77c6d0df3" providerId="LiveId" clId="{7F15BD76-2BDA-4037-A84B-AAEE28536E8C}" dt="2025-06-16T10:54:06.508" v="4192" actId="478"/>
          <ac:spMkLst>
            <pc:docMk/>
            <pc:sldMk cId="633882015" sldId="315"/>
            <ac:spMk id="7" creationId="{5138F841-28F8-1619-97B8-A37433683C45}"/>
          </ac:spMkLst>
        </pc:spChg>
        <pc:spChg chg="add mod">
          <ac:chgData name="Maticna Biblioteka Tuzla" userId="c4466ec77c6d0df3" providerId="LiveId" clId="{7F15BD76-2BDA-4037-A84B-AAEE28536E8C}" dt="2025-06-20T11:50:00.587" v="20169" actId="207"/>
          <ac:spMkLst>
            <pc:docMk/>
            <pc:sldMk cId="633882015" sldId="315"/>
            <ac:spMk id="10" creationId="{184FAC85-228C-03D8-B13A-DD3B076B397C}"/>
          </ac:spMkLst>
        </pc:spChg>
        <pc:spChg chg="add mod">
          <ac:chgData name="Maticna Biblioteka Tuzla" userId="c4466ec77c6d0df3" providerId="LiveId" clId="{7F15BD76-2BDA-4037-A84B-AAEE28536E8C}" dt="2025-06-20T11:50:04.541" v="20170" actId="113"/>
          <ac:spMkLst>
            <pc:docMk/>
            <pc:sldMk cId="633882015" sldId="315"/>
            <ac:spMk id="15" creationId="{B4F68144-A377-9B36-65C1-2B3C97498FA0}"/>
          </ac:spMkLst>
        </pc:spChg>
        <pc:spChg chg="add mod">
          <ac:chgData name="Maticna Biblioteka Tuzla" userId="c4466ec77c6d0df3" providerId="LiveId" clId="{7F15BD76-2BDA-4037-A84B-AAEE28536E8C}" dt="2025-06-20T11:50:25.874" v="20175" actId="113"/>
          <ac:spMkLst>
            <pc:docMk/>
            <pc:sldMk cId="633882015" sldId="315"/>
            <ac:spMk id="19" creationId="{BC81DB38-0FE7-5A53-3AA4-F56337BEABC7}"/>
          </ac:spMkLst>
        </pc:spChg>
        <pc:spChg chg="add mod">
          <ac:chgData name="Maticna Biblioteka Tuzla" userId="c4466ec77c6d0df3" providerId="LiveId" clId="{7F15BD76-2BDA-4037-A84B-AAEE28536E8C}" dt="2025-06-20T11:49:41.607" v="20166" actId="113"/>
          <ac:spMkLst>
            <pc:docMk/>
            <pc:sldMk cId="633882015" sldId="315"/>
            <ac:spMk id="20" creationId="{B47880D7-ECBC-F30F-3B7B-B6F06EEA377F}"/>
          </ac:spMkLst>
        </pc:spChg>
        <pc:spChg chg="add mod">
          <ac:chgData name="Maticna Biblioteka Tuzla" userId="c4466ec77c6d0df3" providerId="LiveId" clId="{7F15BD76-2BDA-4037-A84B-AAEE28536E8C}" dt="2025-06-20T11:50:39.786" v="20178" actId="113"/>
          <ac:spMkLst>
            <pc:docMk/>
            <pc:sldMk cId="633882015" sldId="315"/>
            <ac:spMk id="23" creationId="{2224BDD8-22AA-79F1-ACE0-48302C12DDA4}"/>
          </ac:spMkLst>
        </pc:spChg>
        <pc:spChg chg="add mod">
          <ac:chgData name="Maticna Biblioteka Tuzla" userId="c4466ec77c6d0df3" providerId="LiveId" clId="{7F15BD76-2BDA-4037-A84B-AAEE28536E8C}" dt="2025-06-20T11:50:52.047" v="20181" actId="113"/>
          <ac:spMkLst>
            <pc:docMk/>
            <pc:sldMk cId="633882015" sldId="315"/>
            <ac:spMk id="26" creationId="{620B4DC7-9157-14F8-0635-40487DAA8F02}"/>
          </ac:spMkLst>
        </pc:spChg>
        <pc:spChg chg="add mod">
          <ac:chgData name="Maticna Biblioteka Tuzla" userId="c4466ec77c6d0df3" providerId="LiveId" clId="{7F15BD76-2BDA-4037-A84B-AAEE28536E8C}" dt="2025-06-20T11:50:47.169" v="20180" actId="113"/>
          <ac:spMkLst>
            <pc:docMk/>
            <pc:sldMk cId="633882015" sldId="315"/>
            <ac:spMk id="29" creationId="{2C0BE404-7C50-9668-46F7-A951BD360161}"/>
          </ac:spMkLst>
        </pc:spChg>
        <pc:spChg chg="add mod">
          <ac:chgData name="Maticna Biblioteka Tuzla" userId="c4466ec77c6d0df3" providerId="LiveId" clId="{7F15BD76-2BDA-4037-A84B-AAEE28536E8C}" dt="2025-06-20T11:50:43.329" v="20179" actId="113"/>
          <ac:spMkLst>
            <pc:docMk/>
            <pc:sldMk cId="633882015" sldId="315"/>
            <ac:spMk id="33" creationId="{A7092650-C899-32A2-F535-B057806E0474}"/>
          </ac:spMkLst>
        </pc:spChg>
        <pc:spChg chg="add mod">
          <ac:chgData name="Maticna Biblioteka Tuzla" userId="c4466ec77c6d0df3" providerId="LiveId" clId="{7F15BD76-2BDA-4037-A84B-AAEE28536E8C}" dt="2025-06-20T11:50:09.401" v="20171" actId="113"/>
          <ac:spMkLst>
            <pc:docMk/>
            <pc:sldMk cId="633882015" sldId="315"/>
            <ac:spMk id="38" creationId="{B7964DFA-EB8A-CF75-DF36-C681120E3EAC}"/>
          </ac:spMkLst>
        </pc:spChg>
        <pc:spChg chg="add mod">
          <ac:chgData name="Maticna Biblioteka Tuzla" userId="c4466ec77c6d0df3" providerId="LiveId" clId="{7F15BD76-2BDA-4037-A84B-AAEE28536E8C}" dt="2025-06-20T11:50:13.011" v="20172" actId="113"/>
          <ac:spMkLst>
            <pc:docMk/>
            <pc:sldMk cId="633882015" sldId="315"/>
            <ac:spMk id="41" creationId="{4EBD6F79-40CC-D7BB-99EE-836B784E334C}"/>
          </ac:spMkLst>
        </pc:spChg>
        <pc:spChg chg="add mod">
          <ac:chgData name="Maticna Biblioteka Tuzla" userId="c4466ec77c6d0df3" providerId="LiveId" clId="{7F15BD76-2BDA-4037-A84B-AAEE28536E8C}" dt="2025-06-20T11:50:16.308" v="20173" actId="113"/>
          <ac:spMkLst>
            <pc:docMk/>
            <pc:sldMk cId="633882015" sldId="315"/>
            <ac:spMk id="44" creationId="{4BC5276C-48E9-4E1A-A9CA-28097561BCD3}"/>
          </ac:spMkLst>
        </pc:spChg>
        <pc:spChg chg="add mod">
          <ac:chgData name="Maticna Biblioteka Tuzla" userId="c4466ec77c6d0df3" providerId="LiveId" clId="{7F15BD76-2BDA-4037-A84B-AAEE28536E8C}" dt="2025-06-20T11:50:21.262" v="20174" actId="113"/>
          <ac:spMkLst>
            <pc:docMk/>
            <pc:sldMk cId="633882015" sldId="315"/>
            <ac:spMk id="46" creationId="{C5454F1A-2FD5-350B-A35E-15DCCE799857}"/>
          </ac:spMkLst>
        </pc:spChg>
        <pc:cxnChg chg="add del">
          <ac:chgData name="Maticna Biblioteka Tuzla" userId="c4466ec77c6d0df3" providerId="LiveId" clId="{7F15BD76-2BDA-4037-A84B-AAEE28536E8C}" dt="2025-06-16T10:51:56.465" v="4138" actId="478"/>
          <ac:cxnSpMkLst>
            <pc:docMk/>
            <pc:sldMk cId="633882015" sldId="315"/>
            <ac:cxnSpMk id="9" creationId="{BC5D3D19-7A04-8212-6493-14E7E583C134}"/>
          </ac:cxnSpMkLst>
        </pc:cxnChg>
        <pc:cxnChg chg="add mod">
          <ac:chgData name="Maticna Biblioteka Tuzla" userId="c4466ec77c6d0df3" providerId="LiveId" clId="{7F15BD76-2BDA-4037-A84B-AAEE28536E8C}" dt="2025-06-16T11:03:20.611" v="4413" actId="1076"/>
          <ac:cxnSpMkLst>
            <pc:docMk/>
            <pc:sldMk cId="633882015" sldId="315"/>
            <ac:cxnSpMk id="12" creationId="{AFB0FE69-524A-348F-99B2-E8DD312B97DE}"/>
          </ac:cxnSpMkLst>
        </pc:cxnChg>
        <pc:cxnChg chg="add mod">
          <ac:chgData name="Maticna Biblioteka Tuzla" userId="c4466ec77c6d0df3" providerId="LiveId" clId="{7F15BD76-2BDA-4037-A84B-AAEE28536E8C}" dt="2025-06-16T11:03:16.302" v="4412" actId="14100"/>
          <ac:cxnSpMkLst>
            <pc:docMk/>
            <pc:sldMk cId="633882015" sldId="315"/>
            <ac:cxnSpMk id="14" creationId="{DAC79821-0046-5D59-FF9E-D82241759F37}"/>
          </ac:cxnSpMkLst>
        </pc:cxnChg>
        <pc:cxnChg chg="add mod">
          <ac:chgData name="Maticna Biblioteka Tuzla" userId="c4466ec77c6d0df3" providerId="LiveId" clId="{7F15BD76-2BDA-4037-A84B-AAEE28536E8C}" dt="2025-06-16T11:02:41.450" v="4405" actId="1076"/>
          <ac:cxnSpMkLst>
            <pc:docMk/>
            <pc:sldMk cId="633882015" sldId="315"/>
            <ac:cxnSpMk id="17" creationId="{04FF4B5A-09CC-EABE-918A-7E83297D1784}"/>
          </ac:cxnSpMkLst>
        </pc:cxnChg>
        <pc:cxnChg chg="add mod">
          <ac:chgData name="Maticna Biblioteka Tuzla" userId="c4466ec77c6d0df3" providerId="LiveId" clId="{7F15BD76-2BDA-4037-A84B-AAEE28536E8C}" dt="2025-06-16T11:02:46.529" v="4406" actId="1076"/>
          <ac:cxnSpMkLst>
            <pc:docMk/>
            <pc:sldMk cId="633882015" sldId="315"/>
            <ac:cxnSpMk id="22" creationId="{295946E7-9893-E5BF-3194-E9AFF4EA85D1}"/>
          </ac:cxnSpMkLst>
        </pc:cxnChg>
        <pc:cxnChg chg="add mod">
          <ac:chgData name="Maticna Biblioteka Tuzla" userId="c4466ec77c6d0df3" providerId="LiveId" clId="{7F15BD76-2BDA-4037-A84B-AAEE28536E8C}" dt="2025-06-16T11:02:25.651" v="4401" actId="1076"/>
          <ac:cxnSpMkLst>
            <pc:docMk/>
            <pc:sldMk cId="633882015" sldId="315"/>
            <ac:cxnSpMk id="25" creationId="{6CBB0EF1-B63B-EA6E-906B-573429F3FDDF}"/>
          </ac:cxnSpMkLst>
        </pc:cxnChg>
        <pc:cxnChg chg="add mod">
          <ac:chgData name="Maticna Biblioteka Tuzla" userId="c4466ec77c6d0df3" providerId="LiveId" clId="{7F15BD76-2BDA-4037-A84B-AAEE28536E8C}" dt="2025-06-16T11:02:41.450" v="4405" actId="1076"/>
          <ac:cxnSpMkLst>
            <pc:docMk/>
            <pc:sldMk cId="633882015" sldId="315"/>
            <ac:cxnSpMk id="28" creationId="{9FD5FC57-07A6-800F-26E9-FCE768CB009A}"/>
          </ac:cxnSpMkLst>
        </pc:cxnChg>
        <pc:cxnChg chg="add mod">
          <ac:chgData name="Maticna Biblioteka Tuzla" userId="c4466ec77c6d0df3" providerId="LiveId" clId="{7F15BD76-2BDA-4037-A84B-AAEE28536E8C}" dt="2025-06-16T11:02:54.762" v="4408" actId="1076"/>
          <ac:cxnSpMkLst>
            <pc:docMk/>
            <pc:sldMk cId="633882015" sldId="315"/>
            <ac:cxnSpMk id="31" creationId="{4CA53B56-54BC-2512-EEB0-BA6F86322EAA}"/>
          </ac:cxnSpMkLst>
        </pc:cxnChg>
        <pc:cxnChg chg="add mod">
          <ac:chgData name="Maticna Biblioteka Tuzla" userId="c4466ec77c6d0df3" providerId="LiveId" clId="{7F15BD76-2BDA-4037-A84B-AAEE28536E8C}" dt="2025-06-16T11:02:25.651" v="4401" actId="1076"/>
          <ac:cxnSpMkLst>
            <pc:docMk/>
            <pc:sldMk cId="633882015" sldId="315"/>
            <ac:cxnSpMk id="35" creationId="{5BC528B2-6FA4-28C7-1E5B-305FB5A2FB32}"/>
          </ac:cxnSpMkLst>
        </pc:cxnChg>
        <pc:cxnChg chg="add">
          <ac:chgData name="Maticna Biblioteka Tuzla" userId="c4466ec77c6d0df3" providerId="LiveId" clId="{7F15BD76-2BDA-4037-A84B-AAEE28536E8C}" dt="2025-06-16T11:04:27.589" v="4451" actId="11529"/>
          <ac:cxnSpMkLst>
            <pc:docMk/>
            <pc:sldMk cId="633882015" sldId="315"/>
            <ac:cxnSpMk id="40" creationId="{FD963087-F7A7-C0B4-0210-02585F5AA613}"/>
          </ac:cxnSpMkLst>
        </pc:cxnChg>
        <pc:cxnChg chg="add mod">
          <ac:chgData name="Maticna Biblioteka Tuzla" userId="c4466ec77c6d0df3" providerId="LiveId" clId="{7F15BD76-2BDA-4037-A84B-AAEE28536E8C}" dt="2025-06-16T11:06:55.475" v="4485" actId="14100"/>
          <ac:cxnSpMkLst>
            <pc:docMk/>
            <pc:sldMk cId="633882015" sldId="315"/>
            <ac:cxnSpMk id="43" creationId="{FBAF1016-72B2-9AE5-E5B2-921F42C05A66}"/>
          </ac:cxnSpMkLst>
        </pc:cxnChg>
        <pc:cxnChg chg="add mod">
          <ac:chgData name="Maticna Biblioteka Tuzla" userId="c4466ec77c6d0df3" providerId="LiveId" clId="{7F15BD76-2BDA-4037-A84B-AAEE28536E8C}" dt="2025-06-20T11:50:35.407" v="20177" actId="14100"/>
          <ac:cxnSpMkLst>
            <pc:docMk/>
            <pc:sldMk cId="633882015" sldId="315"/>
            <ac:cxnSpMk id="48" creationId="{4B1A209B-FAFC-E537-E8DC-A6F75DDF2983}"/>
          </ac:cxnSpMkLst>
        </pc:cxnChg>
        <pc:cxnChg chg="add">
          <ac:chgData name="Maticna Biblioteka Tuzla" userId="c4466ec77c6d0df3" providerId="LiveId" clId="{7F15BD76-2BDA-4037-A84B-AAEE28536E8C}" dt="2025-06-16T11:09:57.340" v="4534" actId="11529"/>
          <ac:cxnSpMkLst>
            <pc:docMk/>
            <pc:sldMk cId="633882015" sldId="315"/>
            <ac:cxnSpMk id="50" creationId="{0F6D7263-DC4C-A144-9891-E8FF9DA369EB}"/>
          </ac:cxnSpMkLst>
        </pc:cxnChg>
        <pc:cxnChg chg="add">
          <ac:chgData name="Maticna Biblioteka Tuzla" userId="c4466ec77c6d0df3" providerId="LiveId" clId="{7F15BD76-2BDA-4037-A84B-AAEE28536E8C}" dt="2025-06-16T11:10:17.287" v="4536" actId="11529"/>
          <ac:cxnSpMkLst>
            <pc:docMk/>
            <pc:sldMk cId="633882015" sldId="315"/>
            <ac:cxnSpMk id="52" creationId="{8566B183-ADC7-F842-EDB6-325123721D63}"/>
          </ac:cxnSpMkLst>
        </pc:cxnChg>
        <pc:cxnChg chg="add">
          <ac:chgData name="Maticna Biblioteka Tuzla" userId="c4466ec77c6d0df3" providerId="LiveId" clId="{7F15BD76-2BDA-4037-A84B-AAEE28536E8C}" dt="2025-06-16T11:10:25.205" v="4538" actId="11529"/>
          <ac:cxnSpMkLst>
            <pc:docMk/>
            <pc:sldMk cId="633882015" sldId="315"/>
            <ac:cxnSpMk id="54" creationId="{F019A9A9-EB74-6B6E-846D-2CC609CE80EC}"/>
          </ac:cxnSpMkLst>
        </pc:cxnChg>
      </pc:sldChg>
      <pc:sldChg chg="addSp delSp modSp add mod">
        <pc:chgData name="Maticna Biblioteka Tuzla" userId="c4466ec77c6d0df3" providerId="LiveId" clId="{7F15BD76-2BDA-4037-A84B-AAEE28536E8C}" dt="2025-06-20T11:51:31.819" v="20190" actId="207"/>
        <pc:sldMkLst>
          <pc:docMk/>
          <pc:sldMk cId="4063082436" sldId="316"/>
        </pc:sldMkLst>
        <pc:spChg chg="mod">
          <ac:chgData name="Maticna Biblioteka Tuzla" userId="c4466ec77c6d0df3" providerId="LiveId" clId="{7F15BD76-2BDA-4037-A84B-AAEE28536E8C}" dt="2025-06-20T11:51:31.819" v="20190" actId="207"/>
          <ac:spMkLst>
            <pc:docMk/>
            <pc:sldMk cId="4063082436" sldId="316"/>
            <ac:spMk id="3" creationId="{7CFFF705-2F6E-CC9D-213E-7C05EE5EDFC7}"/>
          </ac:spMkLst>
        </pc:spChg>
        <pc:spChg chg="add del mod">
          <ac:chgData name="Maticna Biblioteka Tuzla" userId="c4466ec77c6d0df3" providerId="LiveId" clId="{7F15BD76-2BDA-4037-A84B-AAEE28536E8C}" dt="2025-06-20T11:51:09.266" v="20184" actId="113"/>
          <ac:spMkLst>
            <pc:docMk/>
            <pc:sldMk cId="4063082436" sldId="316"/>
            <ac:spMk id="10" creationId="{F6BBCC0E-D660-661C-8211-028039655184}"/>
          </ac:spMkLst>
        </pc:spChg>
        <pc:spChg chg="mod">
          <ac:chgData name="Maticna Biblioteka Tuzla" userId="c4466ec77c6d0df3" providerId="LiveId" clId="{7F15BD76-2BDA-4037-A84B-AAEE28536E8C}" dt="2025-06-20T11:51:12.281" v="20185" actId="113"/>
          <ac:spMkLst>
            <pc:docMk/>
            <pc:sldMk cId="4063082436" sldId="316"/>
            <ac:spMk id="15" creationId="{07A5F588-6067-CBE6-6C64-041FBD6163DC}"/>
          </ac:spMkLst>
        </pc:spChg>
        <pc:spChg chg="add mod">
          <ac:chgData name="Maticna Biblioteka Tuzla" userId="c4466ec77c6d0df3" providerId="LiveId" clId="{7F15BD76-2BDA-4037-A84B-AAEE28536E8C}" dt="2025-06-20T11:51:01.750" v="20182" actId="113"/>
          <ac:spMkLst>
            <pc:docMk/>
            <pc:sldMk cId="4063082436" sldId="316"/>
            <ac:spMk id="18" creationId="{46D21219-BC64-2874-394F-495E8A9F778C}"/>
          </ac:spMkLst>
        </pc:spChg>
        <pc:spChg chg="mod">
          <ac:chgData name="Maticna Biblioteka Tuzla" userId="c4466ec77c6d0df3" providerId="LiveId" clId="{7F15BD76-2BDA-4037-A84B-AAEE28536E8C}" dt="2025-06-20T11:51:15.454" v="20186" actId="113"/>
          <ac:spMkLst>
            <pc:docMk/>
            <pc:sldMk cId="4063082436" sldId="316"/>
            <ac:spMk id="19" creationId="{F5A44891-6488-7EB8-6AA7-C0F95C0F2540}"/>
          </ac:spMkLst>
        </pc:spChg>
        <pc:spChg chg="del">
          <ac:chgData name="Maticna Biblioteka Tuzla" userId="c4466ec77c6d0df3" providerId="LiveId" clId="{7F15BD76-2BDA-4037-A84B-AAEE28536E8C}" dt="2025-06-16T11:18:02.650" v="4565" actId="478"/>
          <ac:spMkLst>
            <pc:docMk/>
            <pc:sldMk cId="4063082436" sldId="316"/>
            <ac:spMk id="20" creationId="{1EFD5FB8-84D7-3730-52E3-B7FAA8EFA68D}"/>
          </ac:spMkLst>
        </pc:spChg>
        <pc:spChg chg="del mod">
          <ac:chgData name="Maticna Biblioteka Tuzla" userId="c4466ec77c6d0df3" providerId="LiveId" clId="{7F15BD76-2BDA-4037-A84B-AAEE28536E8C}" dt="2025-06-16T11:24:59.395" v="4986" actId="478"/>
          <ac:spMkLst>
            <pc:docMk/>
            <pc:sldMk cId="4063082436" sldId="316"/>
            <ac:spMk id="23" creationId="{71DBD546-7D9D-4C9C-A9C1-1A94A64D6EE3}"/>
          </ac:spMkLst>
        </pc:spChg>
        <pc:spChg chg="mod">
          <ac:chgData name="Maticna Biblioteka Tuzla" userId="c4466ec77c6d0df3" providerId="LiveId" clId="{7F15BD76-2BDA-4037-A84B-AAEE28536E8C}" dt="2025-06-20T11:51:22.173" v="20188" actId="113"/>
          <ac:spMkLst>
            <pc:docMk/>
            <pc:sldMk cId="4063082436" sldId="316"/>
            <ac:spMk id="26" creationId="{6FDDA14F-6650-B54D-0E57-B77C60206E46}"/>
          </ac:spMkLst>
        </pc:spChg>
        <pc:spChg chg="mod">
          <ac:chgData name="Maticna Biblioteka Tuzla" userId="c4466ec77c6d0df3" providerId="LiveId" clId="{7F15BD76-2BDA-4037-A84B-AAEE28536E8C}" dt="2025-06-20T11:51:25.923" v="20189" actId="113"/>
          <ac:spMkLst>
            <pc:docMk/>
            <pc:sldMk cId="4063082436" sldId="316"/>
            <ac:spMk id="29" creationId="{2882954B-DBE1-F21A-545A-D312CCF66B07}"/>
          </ac:spMkLst>
        </pc:spChg>
        <pc:spChg chg="add del mod">
          <ac:chgData name="Maticna Biblioteka Tuzla" userId="c4466ec77c6d0df3" providerId="LiveId" clId="{7F15BD76-2BDA-4037-A84B-AAEE28536E8C}" dt="2025-06-20T11:51:18.391" v="20187" actId="113"/>
          <ac:spMkLst>
            <pc:docMk/>
            <pc:sldMk cId="4063082436" sldId="316"/>
            <ac:spMk id="33" creationId="{CF38DD47-7FA2-54DF-F4BF-42FE944E1358}"/>
          </ac:spMkLst>
        </pc:spChg>
        <pc:spChg chg="del">
          <ac:chgData name="Maticna Biblioteka Tuzla" userId="c4466ec77c6d0df3" providerId="LiveId" clId="{7F15BD76-2BDA-4037-A84B-AAEE28536E8C}" dt="2025-06-16T11:18:04.808" v="4566" actId="478"/>
          <ac:spMkLst>
            <pc:docMk/>
            <pc:sldMk cId="4063082436" sldId="316"/>
            <ac:spMk id="38" creationId="{A14971CC-1695-509A-4674-69A8B2A6503E}"/>
          </ac:spMkLst>
        </pc:spChg>
        <pc:spChg chg="mod">
          <ac:chgData name="Maticna Biblioteka Tuzla" userId="c4466ec77c6d0df3" providerId="LiveId" clId="{7F15BD76-2BDA-4037-A84B-AAEE28536E8C}" dt="2025-06-20T11:51:05.469" v="20183" actId="113"/>
          <ac:spMkLst>
            <pc:docMk/>
            <pc:sldMk cId="4063082436" sldId="316"/>
            <ac:spMk id="41" creationId="{EC0BCBA3-B013-9E00-EB54-DCFFD83A9235}"/>
          </ac:spMkLst>
        </pc:spChg>
        <pc:spChg chg="del mod">
          <ac:chgData name="Maticna Biblioteka Tuzla" userId="c4466ec77c6d0df3" providerId="LiveId" clId="{7F15BD76-2BDA-4037-A84B-AAEE28536E8C}" dt="2025-06-16T11:24:53.346" v="4981" actId="478"/>
          <ac:spMkLst>
            <pc:docMk/>
            <pc:sldMk cId="4063082436" sldId="316"/>
            <ac:spMk id="44" creationId="{27671CF0-871E-E39B-CEE8-15966D775F70}"/>
          </ac:spMkLst>
        </pc:spChg>
        <pc:spChg chg="del mod">
          <ac:chgData name="Maticna Biblioteka Tuzla" userId="c4466ec77c6d0df3" providerId="LiveId" clId="{7F15BD76-2BDA-4037-A84B-AAEE28536E8C}" dt="2025-06-16T11:24:56.851" v="4984" actId="478"/>
          <ac:spMkLst>
            <pc:docMk/>
            <pc:sldMk cId="4063082436" sldId="316"/>
            <ac:spMk id="46" creationId="{2AE8DD6D-7ED2-C6C4-C1A3-CD1CA10B4CB5}"/>
          </ac:spMkLst>
        </pc:spChg>
        <pc:cxnChg chg="add del mod">
          <ac:chgData name="Maticna Biblioteka Tuzla" userId="c4466ec77c6d0df3" providerId="LiveId" clId="{7F15BD76-2BDA-4037-A84B-AAEE28536E8C}" dt="2025-06-16T11:23:58.640" v="4909" actId="478"/>
          <ac:cxnSpMkLst>
            <pc:docMk/>
            <pc:sldMk cId="4063082436" sldId="316"/>
            <ac:cxnSpMk id="8" creationId="{D03FA194-1ECC-BE47-A3D2-4C0DAA8FFD4B}"/>
          </ac:cxnSpMkLst>
        </pc:cxnChg>
        <pc:cxnChg chg="add del">
          <ac:chgData name="Maticna Biblioteka Tuzla" userId="c4466ec77c6d0df3" providerId="LiveId" clId="{7F15BD76-2BDA-4037-A84B-AAEE28536E8C}" dt="2025-06-16T11:20:42.529" v="4710" actId="478"/>
          <ac:cxnSpMkLst>
            <pc:docMk/>
            <pc:sldMk cId="4063082436" sldId="316"/>
            <ac:cxnSpMk id="11" creationId="{53865032-E080-9114-2275-47E150C619DA}"/>
          </ac:cxnSpMkLst>
        </pc:cxnChg>
        <pc:cxnChg chg="del">
          <ac:chgData name="Maticna Biblioteka Tuzla" userId="c4466ec77c6d0df3" providerId="LiveId" clId="{7F15BD76-2BDA-4037-A84B-AAEE28536E8C}" dt="2025-06-16T11:22:32.092" v="4793" actId="478"/>
          <ac:cxnSpMkLst>
            <pc:docMk/>
            <pc:sldMk cId="4063082436" sldId="316"/>
            <ac:cxnSpMk id="12" creationId="{660EFC2A-A055-6C25-4BA6-5F310E62A540}"/>
          </ac:cxnSpMkLst>
        </pc:cxnChg>
        <pc:cxnChg chg="del">
          <ac:chgData name="Maticna Biblioteka Tuzla" userId="c4466ec77c6d0df3" providerId="LiveId" clId="{7F15BD76-2BDA-4037-A84B-AAEE28536E8C}" dt="2025-06-16T11:18:49.665" v="4600" actId="478"/>
          <ac:cxnSpMkLst>
            <pc:docMk/>
            <pc:sldMk cId="4063082436" sldId="316"/>
            <ac:cxnSpMk id="14" creationId="{CD1FD40B-5496-33BD-8123-24C944463FA9}"/>
          </ac:cxnSpMkLst>
        </pc:cxnChg>
        <pc:cxnChg chg="add del mod">
          <ac:chgData name="Maticna Biblioteka Tuzla" userId="c4466ec77c6d0df3" providerId="LiveId" clId="{7F15BD76-2BDA-4037-A84B-AAEE28536E8C}" dt="2025-06-16T11:23:57.202" v="4908" actId="478"/>
          <ac:cxnSpMkLst>
            <pc:docMk/>
            <pc:sldMk cId="4063082436" sldId="316"/>
            <ac:cxnSpMk id="16" creationId="{0794D373-69D5-28E2-BA88-A7F1482F4CFA}"/>
          </ac:cxnSpMkLst>
        </pc:cxnChg>
        <pc:cxnChg chg="del mod">
          <ac:chgData name="Maticna Biblioteka Tuzla" userId="c4466ec77c6d0df3" providerId="LiveId" clId="{7F15BD76-2BDA-4037-A84B-AAEE28536E8C}" dt="2025-06-16T11:26:05.464" v="5030" actId="478"/>
          <ac:cxnSpMkLst>
            <pc:docMk/>
            <pc:sldMk cId="4063082436" sldId="316"/>
            <ac:cxnSpMk id="17" creationId="{01F8AD42-EA3C-1FDA-57EF-BF97BBCA0940}"/>
          </ac:cxnSpMkLst>
        </pc:cxnChg>
        <pc:cxnChg chg="del mod">
          <ac:chgData name="Maticna Biblioteka Tuzla" userId="c4466ec77c6d0df3" providerId="LiveId" clId="{7F15BD76-2BDA-4037-A84B-AAEE28536E8C}" dt="2025-06-16T11:25:00.444" v="4987" actId="478"/>
          <ac:cxnSpMkLst>
            <pc:docMk/>
            <pc:sldMk cId="4063082436" sldId="316"/>
            <ac:cxnSpMk id="22" creationId="{8B871E9F-8D24-5E3B-E65F-8E560567BDDE}"/>
          </ac:cxnSpMkLst>
        </pc:cxnChg>
        <pc:cxnChg chg="del mod">
          <ac:chgData name="Maticna Biblioteka Tuzla" userId="c4466ec77c6d0df3" providerId="LiveId" clId="{7F15BD76-2BDA-4037-A84B-AAEE28536E8C}" dt="2025-06-16T11:19:28.045" v="4626" actId="478"/>
          <ac:cxnSpMkLst>
            <pc:docMk/>
            <pc:sldMk cId="4063082436" sldId="316"/>
            <ac:cxnSpMk id="25" creationId="{0DBAF298-EA3A-AC05-2EBA-22A53F03207F}"/>
          </ac:cxnSpMkLst>
        </pc:cxnChg>
        <pc:cxnChg chg="del mod">
          <ac:chgData name="Maticna Biblioteka Tuzla" userId="c4466ec77c6d0df3" providerId="LiveId" clId="{7F15BD76-2BDA-4037-A84B-AAEE28536E8C}" dt="2025-06-16T11:24:02.595" v="4910" actId="478"/>
          <ac:cxnSpMkLst>
            <pc:docMk/>
            <pc:sldMk cId="4063082436" sldId="316"/>
            <ac:cxnSpMk id="28" creationId="{D3A4CDFB-DFF8-A708-FF4E-319F924F0CA5}"/>
          </ac:cxnSpMkLst>
        </pc:cxnChg>
        <pc:cxnChg chg="del">
          <ac:chgData name="Maticna Biblioteka Tuzla" userId="c4466ec77c6d0df3" providerId="LiveId" clId="{7F15BD76-2BDA-4037-A84B-AAEE28536E8C}" dt="2025-06-16T11:25:08.391" v="4991" actId="478"/>
          <ac:cxnSpMkLst>
            <pc:docMk/>
            <pc:sldMk cId="4063082436" sldId="316"/>
            <ac:cxnSpMk id="31" creationId="{9CA61B8D-4E8A-5478-7CED-8D26638E3A73}"/>
          </ac:cxnSpMkLst>
        </pc:cxnChg>
        <pc:cxnChg chg="del mod">
          <ac:chgData name="Maticna Biblioteka Tuzla" userId="c4466ec77c6d0df3" providerId="LiveId" clId="{7F15BD76-2BDA-4037-A84B-AAEE28536E8C}" dt="2025-06-16T11:19:29.795" v="4627" actId="478"/>
          <ac:cxnSpMkLst>
            <pc:docMk/>
            <pc:sldMk cId="4063082436" sldId="316"/>
            <ac:cxnSpMk id="35" creationId="{F397F348-D6F4-A4A2-6506-F6505D7EA388}"/>
          </ac:cxnSpMkLst>
        </pc:cxnChg>
        <pc:cxnChg chg="add del mod">
          <ac:chgData name="Maticna Biblioteka Tuzla" userId="c4466ec77c6d0df3" providerId="LiveId" clId="{7F15BD76-2BDA-4037-A84B-AAEE28536E8C}" dt="2025-06-16T11:26:40.629" v="5039" actId="478"/>
          <ac:cxnSpMkLst>
            <pc:docMk/>
            <pc:sldMk cId="4063082436" sldId="316"/>
            <ac:cxnSpMk id="37" creationId="{525FAA5D-6F23-1B1E-18ED-FE82BEE6E2CA}"/>
          </ac:cxnSpMkLst>
        </pc:cxnChg>
        <pc:cxnChg chg="del mod">
          <ac:chgData name="Maticna Biblioteka Tuzla" userId="c4466ec77c6d0df3" providerId="LiveId" clId="{7F15BD76-2BDA-4037-A84B-AAEE28536E8C}" dt="2025-06-16T11:22:37.297" v="4794" actId="478"/>
          <ac:cxnSpMkLst>
            <pc:docMk/>
            <pc:sldMk cId="4063082436" sldId="316"/>
            <ac:cxnSpMk id="40" creationId="{81B34BD3-96D0-8F88-6232-21E650EDF651}"/>
          </ac:cxnSpMkLst>
        </pc:cxnChg>
        <pc:cxnChg chg="del mod">
          <ac:chgData name="Maticna Biblioteka Tuzla" userId="c4466ec77c6d0df3" providerId="LiveId" clId="{7F15BD76-2BDA-4037-A84B-AAEE28536E8C}" dt="2025-06-16T11:25:03.745" v="4990" actId="478"/>
          <ac:cxnSpMkLst>
            <pc:docMk/>
            <pc:sldMk cId="4063082436" sldId="316"/>
            <ac:cxnSpMk id="43" creationId="{AF6A2E60-2ED8-940A-37A1-6926A9448BDF}"/>
          </ac:cxnSpMkLst>
        </pc:cxnChg>
        <pc:cxnChg chg="add mod">
          <ac:chgData name="Maticna Biblioteka Tuzla" userId="c4466ec77c6d0df3" providerId="LiveId" clId="{7F15BD76-2BDA-4037-A84B-AAEE28536E8C}" dt="2025-06-16T11:27:30.785" v="5047" actId="14100"/>
          <ac:cxnSpMkLst>
            <pc:docMk/>
            <pc:sldMk cId="4063082436" sldId="316"/>
            <ac:cxnSpMk id="45" creationId="{7E7019EF-CDCC-CE63-B2CB-A9A790BA50C4}"/>
          </ac:cxnSpMkLst>
        </pc:cxnChg>
        <pc:cxnChg chg="del mod">
          <ac:chgData name="Maticna Biblioteka Tuzla" userId="c4466ec77c6d0df3" providerId="LiveId" clId="{7F15BD76-2BDA-4037-A84B-AAEE28536E8C}" dt="2025-06-16T11:25:01.274" v="4988" actId="478"/>
          <ac:cxnSpMkLst>
            <pc:docMk/>
            <pc:sldMk cId="4063082436" sldId="316"/>
            <ac:cxnSpMk id="48" creationId="{CA558A53-2CFA-7072-8702-C2C846209FDB}"/>
          </ac:cxnSpMkLst>
        </pc:cxnChg>
        <pc:cxnChg chg="del mod">
          <ac:chgData name="Maticna Biblioteka Tuzla" userId="c4466ec77c6d0df3" providerId="LiveId" clId="{7F15BD76-2BDA-4037-A84B-AAEE28536E8C}" dt="2025-06-16T11:23:36.900" v="4880" actId="478"/>
          <ac:cxnSpMkLst>
            <pc:docMk/>
            <pc:sldMk cId="4063082436" sldId="316"/>
            <ac:cxnSpMk id="50" creationId="{DDD30516-FE83-FED0-9900-79E7A2134F81}"/>
          </ac:cxnSpMkLst>
        </pc:cxnChg>
        <pc:cxnChg chg="add del mod">
          <ac:chgData name="Maticna Biblioteka Tuzla" userId="c4466ec77c6d0df3" providerId="LiveId" clId="{7F15BD76-2BDA-4037-A84B-AAEE28536E8C}" dt="2025-06-16T11:27:17.380" v="5044" actId="478"/>
          <ac:cxnSpMkLst>
            <pc:docMk/>
            <pc:sldMk cId="4063082436" sldId="316"/>
            <ac:cxnSpMk id="51" creationId="{C9F0A92D-4B83-3811-AF87-F07E0C619E31}"/>
          </ac:cxnSpMkLst>
        </pc:cxnChg>
        <pc:cxnChg chg="del mod">
          <ac:chgData name="Maticna Biblioteka Tuzla" userId="c4466ec77c6d0df3" providerId="LiveId" clId="{7F15BD76-2BDA-4037-A84B-AAEE28536E8C}" dt="2025-06-16T11:25:02.884" v="4989" actId="478"/>
          <ac:cxnSpMkLst>
            <pc:docMk/>
            <pc:sldMk cId="4063082436" sldId="316"/>
            <ac:cxnSpMk id="52" creationId="{347DFEDA-3AE4-9E78-EAA2-C6FC55F88A1F}"/>
          </ac:cxnSpMkLst>
        </pc:cxnChg>
        <pc:cxnChg chg="del mod">
          <ac:chgData name="Maticna Biblioteka Tuzla" userId="c4466ec77c6d0df3" providerId="LiveId" clId="{7F15BD76-2BDA-4037-A84B-AAEE28536E8C}" dt="2025-06-16T11:23:30.866" v="4878" actId="478"/>
          <ac:cxnSpMkLst>
            <pc:docMk/>
            <pc:sldMk cId="4063082436" sldId="316"/>
            <ac:cxnSpMk id="54" creationId="{11B3738D-FB8A-8D3D-2C36-E0BEA3E1F53C}"/>
          </ac:cxnSpMkLst>
        </pc:cxnChg>
        <pc:cxnChg chg="add del mod">
          <ac:chgData name="Maticna Biblioteka Tuzla" userId="c4466ec77c6d0df3" providerId="LiveId" clId="{7F15BD76-2BDA-4037-A84B-AAEE28536E8C}" dt="2025-06-16T11:27:54.346" v="5050" actId="478"/>
          <ac:cxnSpMkLst>
            <pc:docMk/>
            <pc:sldMk cId="4063082436" sldId="316"/>
            <ac:cxnSpMk id="57" creationId="{D4D31660-E201-4D99-8FD3-7E2180202DD1}"/>
          </ac:cxnSpMkLst>
        </pc:cxnChg>
        <pc:cxnChg chg="add mod">
          <ac:chgData name="Maticna Biblioteka Tuzla" userId="c4466ec77c6d0df3" providerId="LiveId" clId="{7F15BD76-2BDA-4037-A84B-AAEE28536E8C}" dt="2025-06-16T11:28:10.168" v="5052" actId="1076"/>
          <ac:cxnSpMkLst>
            <pc:docMk/>
            <pc:sldMk cId="4063082436" sldId="316"/>
            <ac:cxnSpMk id="60" creationId="{7C562335-760C-505D-C132-1E3C69BB9B8A}"/>
          </ac:cxnSpMkLst>
        </pc:cxnChg>
        <pc:cxnChg chg="add del mod">
          <ac:chgData name="Maticna Biblioteka Tuzla" userId="c4466ec77c6d0df3" providerId="LiveId" clId="{7F15BD76-2BDA-4037-A84B-AAEE28536E8C}" dt="2025-06-16T11:29:16.457" v="5063" actId="478"/>
          <ac:cxnSpMkLst>
            <pc:docMk/>
            <pc:sldMk cId="4063082436" sldId="316"/>
            <ac:cxnSpMk id="63" creationId="{C5F11FC0-B2F7-6E00-B504-FC1410F61877}"/>
          </ac:cxnSpMkLst>
        </pc:cxnChg>
        <pc:cxnChg chg="add mod">
          <ac:chgData name="Maticna Biblioteka Tuzla" userId="c4466ec77c6d0df3" providerId="LiveId" clId="{7F15BD76-2BDA-4037-A84B-AAEE28536E8C}" dt="2025-06-16T11:28:47.936" v="5059" actId="1076"/>
          <ac:cxnSpMkLst>
            <pc:docMk/>
            <pc:sldMk cId="4063082436" sldId="316"/>
            <ac:cxnSpMk id="65" creationId="{0D6EB809-BE21-03B1-9EFC-3B90BA1A0726}"/>
          </ac:cxnSpMkLst>
        </pc:cxnChg>
        <pc:cxnChg chg="add">
          <ac:chgData name="Maticna Biblioteka Tuzla" userId="c4466ec77c6d0df3" providerId="LiveId" clId="{7F15BD76-2BDA-4037-A84B-AAEE28536E8C}" dt="2025-06-16T11:28:55.345" v="5060" actId="11529"/>
          <ac:cxnSpMkLst>
            <pc:docMk/>
            <pc:sldMk cId="4063082436" sldId="316"/>
            <ac:cxnSpMk id="68" creationId="{AE98FA8D-D7EC-6C1C-61EE-AA32C747275C}"/>
          </ac:cxnSpMkLst>
        </pc:cxnChg>
        <pc:cxnChg chg="add">
          <ac:chgData name="Maticna Biblioteka Tuzla" userId="c4466ec77c6d0df3" providerId="LiveId" clId="{7F15BD76-2BDA-4037-A84B-AAEE28536E8C}" dt="2025-06-16T11:29:04.038" v="5061" actId="11529"/>
          <ac:cxnSpMkLst>
            <pc:docMk/>
            <pc:sldMk cId="4063082436" sldId="316"/>
            <ac:cxnSpMk id="70" creationId="{D3E56760-BA6E-9834-9D4D-F17F5F3F7FF5}"/>
          </ac:cxnSpMkLst>
        </pc:cxnChg>
        <pc:cxnChg chg="add">
          <ac:chgData name="Maticna Biblioteka Tuzla" userId="c4466ec77c6d0df3" providerId="LiveId" clId="{7F15BD76-2BDA-4037-A84B-AAEE28536E8C}" dt="2025-06-16T11:29:09.126" v="5062" actId="11529"/>
          <ac:cxnSpMkLst>
            <pc:docMk/>
            <pc:sldMk cId="4063082436" sldId="316"/>
            <ac:cxnSpMk id="72" creationId="{5E2079C6-8237-C257-6EC5-DC238FD47F28}"/>
          </ac:cxnSpMkLst>
        </pc:cxnChg>
        <pc:cxnChg chg="add mod">
          <ac:chgData name="Maticna Biblioteka Tuzla" userId="c4466ec77c6d0df3" providerId="LiveId" clId="{7F15BD76-2BDA-4037-A84B-AAEE28536E8C}" dt="2025-06-16T11:29:53.805" v="5068" actId="14100"/>
          <ac:cxnSpMkLst>
            <pc:docMk/>
            <pc:sldMk cId="4063082436" sldId="316"/>
            <ac:cxnSpMk id="74" creationId="{9F2A45DD-FAFD-86BB-1F2C-014597A02D90}"/>
          </ac:cxnSpMkLst>
        </pc:cxnChg>
      </pc:sldChg>
      <pc:sldChg chg="addSp delSp modSp add mod">
        <pc:chgData name="Maticna Biblioteka Tuzla" userId="c4466ec77c6d0df3" providerId="LiveId" clId="{7F15BD76-2BDA-4037-A84B-AAEE28536E8C}" dt="2025-06-20T11:54:39.165" v="20206" actId="1076"/>
        <pc:sldMkLst>
          <pc:docMk/>
          <pc:sldMk cId="3904402341" sldId="317"/>
        </pc:sldMkLst>
        <pc:spChg chg="mod">
          <ac:chgData name="Maticna Biblioteka Tuzla" userId="c4466ec77c6d0df3" providerId="LiveId" clId="{7F15BD76-2BDA-4037-A84B-AAEE28536E8C}" dt="2025-06-20T11:54:20.422" v="20204" actId="123"/>
          <ac:spMkLst>
            <pc:docMk/>
            <pc:sldMk cId="3904402341" sldId="317"/>
            <ac:spMk id="3" creationId="{3A95D36E-1402-CA9D-94AA-E605BE6593DA}"/>
          </ac:spMkLst>
        </pc:spChg>
        <pc:spChg chg="del mod">
          <ac:chgData name="Maticna Biblioteka Tuzla" userId="c4466ec77c6d0df3" providerId="LiveId" clId="{7F15BD76-2BDA-4037-A84B-AAEE28536E8C}" dt="2025-06-16T11:31:30.994" v="5075" actId="478"/>
          <ac:spMkLst>
            <pc:docMk/>
            <pc:sldMk cId="3904402341" sldId="317"/>
            <ac:spMk id="10" creationId="{EA88AA6F-8DBC-EAD1-3840-E453CF586F4D}"/>
          </ac:spMkLst>
        </pc:spChg>
        <pc:spChg chg="del">
          <ac:chgData name="Maticna Biblioteka Tuzla" userId="c4466ec77c6d0df3" providerId="LiveId" clId="{7F15BD76-2BDA-4037-A84B-AAEE28536E8C}" dt="2025-06-16T11:31:37.816" v="5082" actId="478"/>
          <ac:spMkLst>
            <pc:docMk/>
            <pc:sldMk cId="3904402341" sldId="317"/>
            <ac:spMk id="15" creationId="{9568C3D3-AFFD-8D33-BC06-C4B8A1ADB74E}"/>
          </ac:spMkLst>
        </pc:spChg>
        <pc:spChg chg="del mod">
          <ac:chgData name="Maticna Biblioteka Tuzla" userId="c4466ec77c6d0df3" providerId="LiveId" clId="{7F15BD76-2BDA-4037-A84B-AAEE28536E8C}" dt="2025-06-16T11:31:32.157" v="5076" actId="478"/>
          <ac:spMkLst>
            <pc:docMk/>
            <pc:sldMk cId="3904402341" sldId="317"/>
            <ac:spMk id="18" creationId="{E309B3DD-DEAB-9AB6-382E-9B625CD30F96}"/>
          </ac:spMkLst>
        </pc:spChg>
        <pc:spChg chg="del mod">
          <ac:chgData name="Maticna Biblioteka Tuzla" userId="c4466ec77c6d0df3" providerId="LiveId" clId="{7F15BD76-2BDA-4037-A84B-AAEE28536E8C}" dt="2025-06-16T11:31:41.852" v="5087" actId="478"/>
          <ac:spMkLst>
            <pc:docMk/>
            <pc:sldMk cId="3904402341" sldId="317"/>
            <ac:spMk id="19" creationId="{109DE6D8-B516-1DA5-D41E-5734BCD7929A}"/>
          </ac:spMkLst>
        </pc:spChg>
        <pc:spChg chg="del">
          <ac:chgData name="Maticna Biblioteka Tuzla" userId="c4466ec77c6d0df3" providerId="LiveId" clId="{7F15BD76-2BDA-4037-A84B-AAEE28536E8C}" dt="2025-06-16T11:31:34.565" v="5078" actId="478"/>
          <ac:spMkLst>
            <pc:docMk/>
            <pc:sldMk cId="3904402341" sldId="317"/>
            <ac:spMk id="26" creationId="{0259BB40-34DB-3565-5771-89B4FFF13D47}"/>
          </ac:spMkLst>
        </pc:spChg>
        <pc:spChg chg="del">
          <ac:chgData name="Maticna Biblioteka Tuzla" userId="c4466ec77c6d0df3" providerId="LiveId" clId="{7F15BD76-2BDA-4037-A84B-AAEE28536E8C}" dt="2025-06-16T11:31:39.255" v="5084" actId="478"/>
          <ac:spMkLst>
            <pc:docMk/>
            <pc:sldMk cId="3904402341" sldId="317"/>
            <ac:spMk id="29" creationId="{DC817DB8-D5B9-6A6E-593C-BBDAEA684C08}"/>
          </ac:spMkLst>
        </pc:spChg>
        <pc:spChg chg="del">
          <ac:chgData name="Maticna Biblioteka Tuzla" userId="c4466ec77c6d0df3" providerId="LiveId" clId="{7F15BD76-2BDA-4037-A84B-AAEE28536E8C}" dt="2025-06-16T11:31:46.393" v="5090" actId="478"/>
          <ac:spMkLst>
            <pc:docMk/>
            <pc:sldMk cId="3904402341" sldId="317"/>
            <ac:spMk id="33" creationId="{58ACA200-7DDE-1237-5067-8EC95C073AC4}"/>
          </ac:spMkLst>
        </pc:spChg>
        <pc:spChg chg="del">
          <ac:chgData name="Maticna Biblioteka Tuzla" userId="c4466ec77c6d0df3" providerId="LiveId" clId="{7F15BD76-2BDA-4037-A84B-AAEE28536E8C}" dt="2025-06-16T11:31:36.362" v="5080" actId="478"/>
          <ac:spMkLst>
            <pc:docMk/>
            <pc:sldMk cId="3904402341" sldId="317"/>
            <ac:spMk id="41" creationId="{EC97978B-0223-3B9C-7199-B856E0F22DE8}"/>
          </ac:spMkLst>
        </pc:spChg>
        <pc:picChg chg="add mod">
          <ac:chgData name="Maticna Biblioteka Tuzla" userId="c4466ec77c6d0df3" providerId="LiveId" clId="{7F15BD76-2BDA-4037-A84B-AAEE28536E8C}" dt="2025-06-20T11:54:39.165" v="20206" actId="1076"/>
          <ac:picMkLst>
            <pc:docMk/>
            <pc:sldMk cId="3904402341" sldId="317"/>
            <ac:picMk id="4" creationId="{23C88DC0-E9CA-A5F2-A993-9444D3BF0E48}"/>
          </ac:picMkLst>
        </pc:picChg>
        <pc:picChg chg="add mod">
          <ac:chgData name="Maticna Biblioteka Tuzla" userId="c4466ec77c6d0df3" providerId="LiveId" clId="{7F15BD76-2BDA-4037-A84B-AAEE28536E8C}" dt="2025-06-20T11:53:44.507" v="20201" actId="1076"/>
          <ac:picMkLst>
            <pc:docMk/>
            <pc:sldMk cId="3904402341" sldId="317"/>
            <ac:picMk id="5" creationId="{66A81B4D-37D2-7FB7-E23C-E8E7C8DFE3F6}"/>
          </ac:picMkLst>
        </pc:picChg>
        <pc:cxnChg chg="del mod">
          <ac:chgData name="Maticna Biblioteka Tuzla" userId="c4466ec77c6d0df3" providerId="LiveId" clId="{7F15BD76-2BDA-4037-A84B-AAEE28536E8C}" dt="2025-06-16T11:31:40.177" v="5085" actId="478"/>
          <ac:cxnSpMkLst>
            <pc:docMk/>
            <pc:sldMk cId="3904402341" sldId="317"/>
            <ac:cxnSpMk id="45" creationId="{C3FBF4DA-7214-02CC-BF68-A01FD2814F00}"/>
          </ac:cxnSpMkLst>
        </pc:cxnChg>
        <pc:cxnChg chg="del mod">
          <ac:chgData name="Maticna Biblioteka Tuzla" userId="c4466ec77c6d0df3" providerId="LiveId" clId="{7F15BD76-2BDA-4037-A84B-AAEE28536E8C}" dt="2025-06-16T11:31:44.356" v="5088" actId="478"/>
          <ac:cxnSpMkLst>
            <pc:docMk/>
            <pc:sldMk cId="3904402341" sldId="317"/>
            <ac:cxnSpMk id="60" creationId="{79163B8A-925E-23A5-13A2-732968C85720}"/>
          </ac:cxnSpMkLst>
        </pc:cxnChg>
        <pc:cxnChg chg="del mod">
          <ac:chgData name="Maticna Biblioteka Tuzla" userId="c4466ec77c6d0df3" providerId="LiveId" clId="{7F15BD76-2BDA-4037-A84B-AAEE28536E8C}" dt="2025-06-16T11:31:33.173" v="5077" actId="478"/>
          <ac:cxnSpMkLst>
            <pc:docMk/>
            <pc:sldMk cId="3904402341" sldId="317"/>
            <ac:cxnSpMk id="65" creationId="{89480544-68D9-3E61-868A-6E1488814215}"/>
          </ac:cxnSpMkLst>
        </pc:cxnChg>
        <pc:cxnChg chg="del mod">
          <ac:chgData name="Maticna Biblioteka Tuzla" userId="c4466ec77c6d0df3" providerId="LiveId" clId="{7F15BD76-2BDA-4037-A84B-AAEE28536E8C}" dt="2025-06-16T11:31:35.393" v="5079" actId="478"/>
          <ac:cxnSpMkLst>
            <pc:docMk/>
            <pc:sldMk cId="3904402341" sldId="317"/>
            <ac:cxnSpMk id="68" creationId="{00D84809-B22D-F0CF-E072-4641B038011D}"/>
          </ac:cxnSpMkLst>
        </pc:cxnChg>
        <pc:cxnChg chg="del mod">
          <ac:chgData name="Maticna Biblioteka Tuzla" userId="c4466ec77c6d0df3" providerId="LiveId" clId="{7F15BD76-2BDA-4037-A84B-AAEE28536E8C}" dt="2025-06-16T11:31:37.065" v="5081" actId="478"/>
          <ac:cxnSpMkLst>
            <pc:docMk/>
            <pc:sldMk cId="3904402341" sldId="317"/>
            <ac:cxnSpMk id="70" creationId="{12D005B6-0036-1663-69AB-383285EB083C}"/>
          </ac:cxnSpMkLst>
        </pc:cxnChg>
        <pc:cxnChg chg="del mod">
          <ac:chgData name="Maticna Biblioteka Tuzla" userId="c4466ec77c6d0df3" providerId="LiveId" clId="{7F15BD76-2BDA-4037-A84B-AAEE28536E8C}" dt="2025-06-16T11:31:38.691" v="5083" actId="478"/>
          <ac:cxnSpMkLst>
            <pc:docMk/>
            <pc:sldMk cId="3904402341" sldId="317"/>
            <ac:cxnSpMk id="72" creationId="{6116011D-FC3D-C5EC-C492-45FB387D83D9}"/>
          </ac:cxnSpMkLst>
        </pc:cxnChg>
        <pc:cxnChg chg="del">
          <ac:chgData name="Maticna Biblioteka Tuzla" userId="c4466ec77c6d0df3" providerId="LiveId" clId="{7F15BD76-2BDA-4037-A84B-AAEE28536E8C}" dt="2025-06-16T11:31:45.216" v="5089" actId="478"/>
          <ac:cxnSpMkLst>
            <pc:docMk/>
            <pc:sldMk cId="3904402341" sldId="317"/>
            <ac:cxnSpMk id="74" creationId="{FF234B58-0417-95C7-F96F-1F734A5EECAE}"/>
          </ac:cxnSpMkLst>
        </pc:cxnChg>
      </pc:sldChg>
      <pc:sldChg chg="addSp delSp modSp add mod">
        <pc:chgData name="Maticna Biblioteka Tuzla" userId="c4466ec77c6d0df3" providerId="LiveId" clId="{7F15BD76-2BDA-4037-A84B-AAEE28536E8C}" dt="2025-06-20T11:56:45.121" v="20220" actId="1076"/>
        <pc:sldMkLst>
          <pc:docMk/>
          <pc:sldMk cId="3828521106" sldId="318"/>
        </pc:sldMkLst>
        <pc:spChg chg="mod">
          <ac:chgData name="Maticna Biblioteka Tuzla" userId="c4466ec77c6d0df3" providerId="LiveId" clId="{7F15BD76-2BDA-4037-A84B-AAEE28536E8C}" dt="2025-06-20T11:54:48.934" v="20207" actId="255"/>
          <ac:spMkLst>
            <pc:docMk/>
            <pc:sldMk cId="3828521106" sldId="318"/>
            <ac:spMk id="3" creationId="{EB7A0018-0C83-384A-EE58-A781547AA5F0}"/>
          </ac:spMkLst>
        </pc:spChg>
        <pc:picChg chg="del">
          <ac:chgData name="Maticna Biblioteka Tuzla" userId="c4466ec77c6d0df3" providerId="LiveId" clId="{7F15BD76-2BDA-4037-A84B-AAEE28536E8C}" dt="2025-06-16T11:39:12.725" v="5320" actId="478"/>
          <ac:picMkLst>
            <pc:docMk/>
            <pc:sldMk cId="3828521106" sldId="318"/>
            <ac:picMk id="4" creationId="{8891348E-516C-37D4-0359-47C713B7CF1C}"/>
          </ac:picMkLst>
        </pc:picChg>
        <pc:picChg chg="add mod">
          <ac:chgData name="Maticna Biblioteka Tuzla" userId="c4466ec77c6d0df3" providerId="LiveId" clId="{7F15BD76-2BDA-4037-A84B-AAEE28536E8C}" dt="2025-06-20T11:56:41.054" v="20219" actId="1076"/>
          <ac:picMkLst>
            <pc:docMk/>
            <pc:sldMk cId="3828521106" sldId="318"/>
            <ac:picMk id="4" creationId="{981E652E-A72B-DC51-F372-F61E10E224AF}"/>
          </ac:picMkLst>
        </pc:picChg>
        <pc:picChg chg="add mod">
          <ac:chgData name="Maticna Biblioteka Tuzla" userId="c4466ec77c6d0df3" providerId="LiveId" clId="{7F15BD76-2BDA-4037-A84B-AAEE28536E8C}" dt="2025-06-20T11:56:45.121" v="20220" actId="1076"/>
          <ac:picMkLst>
            <pc:docMk/>
            <pc:sldMk cId="3828521106" sldId="318"/>
            <ac:picMk id="5" creationId="{1F3BD9DC-D7C3-8AD2-06C1-AC4E2A98DD07}"/>
          </ac:picMkLst>
        </pc:picChg>
      </pc:sldChg>
      <pc:sldChg chg="addSp delSp modSp new del mod">
        <pc:chgData name="Maticna Biblioteka Tuzla" userId="c4466ec77c6d0df3" providerId="LiveId" clId="{7F15BD76-2BDA-4037-A84B-AAEE28536E8C}" dt="2025-06-16T12:03:13.508" v="6597" actId="2696"/>
        <pc:sldMkLst>
          <pc:docMk/>
          <pc:sldMk cId="933420870" sldId="319"/>
        </pc:sldMkLst>
        <pc:spChg chg="del">
          <ac:chgData name="Maticna Biblioteka Tuzla" userId="c4466ec77c6d0df3" providerId="LiveId" clId="{7F15BD76-2BDA-4037-A84B-AAEE28536E8C}" dt="2025-06-16T12:02:55.617" v="6592" actId="931"/>
          <ac:spMkLst>
            <pc:docMk/>
            <pc:sldMk cId="933420870" sldId="319"/>
            <ac:spMk id="2" creationId="{AA7CBD92-AC20-3A3E-1855-D9DD5A529AF8}"/>
          </ac:spMkLst>
        </pc:spChg>
        <pc:spChg chg="del mod">
          <ac:chgData name="Maticna Biblioteka Tuzla" userId="c4466ec77c6d0df3" providerId="LiveId" clId="{7F15BD76-2BDA-4037-A84B-AAEE28536E8C}" dt="2025-06-16T12:01:04.383" v="6589" actId="478"/>
          <ac:spMkLst>
            <pc:docMk/>
            <pc:sldMk cId="933420870" sldId="319"/>
            <ac:spMk id="3" creationId="{6BC3A7E4-A291-36E0-AA28-4620A1D67A26}"/>
          </ac:spMkLst>
        </pc:spChg>
        <pc:spChg chg="del mod">
          <ac:chgData name="Maticna Biblioteka Tuzla" userId="c4466ec77c6d0df3" providerId="LiveId" clId="{7F15BD76-2BDA-4037-A84B-AAEE28536E8C}" dt="2025-06-16T12:01:06.930" v="6591" actId="478"/>
          <ac:spMkLst>
            <pc:docMk/>
            <pc:sldMk cId="933420870" sldId="319"/>
            <ac:spMk id="4" creationId="{0444509B-B131-554D-F837-1D082D93ECFF}"/>
          </ac:spMkLst>
        </pc:spChg>
        <pc:spChg chg="add mod">
          <ac:chgData name="Maticna Biblioteka Tuzla" userId="c4466ec77c6d0df3" providerId="LiveId" clId="{7F15BD76-2BDA-4037-A84B-AAEE28536E8C}" dt="2025-06-16T12:03:08.180" v="6596" actId="478"/>
          <ac:spMkLst>
            <pc:docMk/>
            <pc:sldMk cId="933420870" sldId="319"/>
            <ac:spMk id="8" creationId="{1051B628-F96F-9467-A89A-EA65345D76DB}"/>
          </ac:spMkLst>
        </pc:spChg>
        <pc:picChg chg="add del mod">
          <ac:chgData name="Maticna Biblioteka Tuzla" userId="c4466ec77c6d0df3" providerId="LiveId" clId="{7F15BD76-2BDA-4037-A84B-AAEE28536E8C}" dt="2025-06-16T12:03:08.180" v="6596" actId="478"/>
          <ac:picMkLst>
            <pc:docMk/>
            <pc:sldMk cId="933420870" sldId="319"/>
            <ac:picMk id="6" creationId="{3706B685-F20E-5123-8DC1-7A7153D40569}"/>
          </ac:picMkLst>
        </pc:picChg>
      </pc:sldChg>
      <pc:sldChg chg="addSp modSp add mod">
        <pc:chgData name="Maticna Biblioteka Tuzla" userId="c4466ec77c6d0df3" providerId="LiveId" clId="{7F15BD76-2BDA-4037-A84B-AAEE28536E8C}" dt="2025-06-20T11:56:58.700" v="20221" actId="1440"/>
        <pc:sldMkLst>
          <pc:docMk/>
          <pc:sldMk cId="4084615413" sldId="319"/>
        </pc:sldMkLst>
        <pc:spChg chg="mod">
          <ac:chgData name="Maticna Biblioteka Tuzla" userId="c4466ec77c6d0df3" providerId="LiveId" clId="{7F15BD76-2BDA-4037-A84B-AAEE28536E8C}" dt="2025-06-16T12:03:31.544" v="6599" actId="20577"/>
          <ac:spMkLst>
            <pc:docMk/>
            <pc:sldMk cId="4084615413" sldId="319"/>
            <ac:spMk id="3" creationId="{E4AC6D71-1E7E-D53D-9414-D28EEE393D11}"/>
          </ac:spMkLst>
        </pc:spChg>
        <pc:picChg chg="add mod">
          <ac:chgData name="Maticna Biblioteka Tuzla" userId="c4466ec77c6d0df3" providerId="LiveId" clId="{7F15BD76-2BDA-4037-A84B-AAEE28536E8C}" dt="2025-06-20T11:56:58.700" v="20221" actId="1440"/>
          <ac:picMkLst>
            <pc:docMk/>
            <pc:sldMk cId="4084615413" sldId="319"/>
            <ac:picMk id="4" creationId="{D5424296-D9E3-4E58-C229-DC1E72BDCBEB}"/>
          </ac:picMkLst>
        </pc:picChg>
      </pc:sldChg>
      <pc:sldChg chg="addSp delSp modSp add mod">
        <pc:chgData name="Maticna Biblioteka Tuzla" userId="c4466ec77c6d0df3" providerId="LiveId" clId="{7F15BD76-2BDA-4037-A84B-AAEE28536E8C}" dt="2025-06-20T11:57:04.195" v="20222" actId="1440"/>
        <pc:sldMkLst>
          <pc:docMk/>
          <pc:sldMk cId="856218231" sldId="320"/>
        </pc:sldMkLst>
        <pc:picChg chg="del">
          <ac:chgData name="Maticna Biblioteka Tuzla" userId="c4466ec77c6d0df3" providerId="LiveId" clId="{7F15BD76-2BDA-4037-A84B-AAEE28536E8C}" dt="2025-06-16T12:04:05.344" v="6605" actId="478"/>
          <ac:picMkLst>
            <pc:docMk/>
            <pc:sldMk cId="856218231" sldId="320"/>
            <ac:picMk id="4" creationId="{E9AEFF29-702C-D249-F311-1809BF63FBC0}"/>
          </ac:picMkLst>
        </pc:picChg>
        <pc:picChg chg="add mod">
          <ac:chgData name="Maticna Biblioteka Tuzla" userId="c4466ec77c6d0df3" providerId="LiveId" clId="{7F15BD76-2BDA-4037-A84B-AAEE28536E8C}" dt="2025-06-20T11:57:04.195" v="20222" actId="1440"/>
          <ac:picMkLst>
            <pc:docMk/>
            <pc:sldMk cId="856218231" sldId="320"/>
            <ac:picMk id="5" creationId="{FA4D3991-3B6F-1B4C-D8FD-2AC47825E996}"/>
          </ac:picMkLst>
        </pc:picChg>
      </pc:sldChg>
      <pc:sldChg chg="addSp delSp modSp add mod">
        <pc:chgData name="Maticna Biblioteka Tuzla" userId="c4466ec77c6d0df3" providerId="LiveId" clId="{7F15BD76-2BDA-4037-A84B-AAEE28536E8C}" dt="2025-06-20T11:57:08.768" v="20223" actId="1440"/>
        <pc:sldMkLst>
          <pc:docMk/>
          <pc:sldMk cId="3563966498" sldId="321"/>
        </pc:sldMkLst>
        <pc:picChg chg="add mod">
          <ac:chgData name="Maticna Biblioteka Tuzla" userId="c4466ec77c6d0df3" providerId="LiveId" clId="{7F15BD76-2BDA-4037-A84B-AAEE28536E8C}" dt="2025-06-20T11:57:08.768" v="20223" actId="1440"/>
          <ac:picMkLst>
            <pc:docMk/>
            <pc:sldMk cId="3563966498" sldId="321"/>
            <ac:picMk id="4" creationId="{62956C5B-B54F-FEF9-A78F-04F5045259EE}"/>
          </ac:picMkLst>
        </pc:picChg>
        <pc:picChg chg="del">
          <ac:chgData name="Maticna Biblioteka Tuzla" userId="c4466ec77c6d0df3" providerId="LiveId" clId="{7F15BD76-2BDA-4037-A84B-AAEE28536E8C}" dt="2025-06-16T12:04:37.121" v="6612" actId="478"/>
          <ac:picMkLst>
            <pc:docMk/>
            <pc:sldMk cId="3563966498" sldId="321"/>
            <ac:picMk id="5" creationId="{92B1B3FC-9D8B-AD8D-EF3C-EBD72CE1265D}"/>
          </ac:picMkLst>
        </pc:picChg>
      </pc:sldChg>
      <pc:sldChg chg="add del">
        <pc:chgData name="Maticna Biblioteka Tuzla" userId="c4466ec77c6d0df3" providerId="LiveId" clId="{7F15BD76-2BDA-4037-A84B-AAEE28536E8C}" dt="2025-06-16T12:05:10.488" v="6618" actId="47"/>
        <pc:sldMkLst>
          <pc:docMk/>
          <pc:sldMk cId="1399057130" sldId="322"/>
        </pc:sldMkLst>
      </pc:sldChg>
      <pc:sldChg chg="addSp delSp modSp add mod">
        <pc:chgData name="Maticna Biblioteka Tuzla" userId="c4466ec77c6d0df3" providerId="LiveId" clId="{7F15BD76-2BDA-4037-A84B-AAEE28536E8C}" dt="2025-06-20T11:57:12.777" v="20225" actId="1036"/>
        <pc:sldMkLst>
          <pc:docMk/>
          <pc:sldMk cId="2923974163" sldId="322"/>
        </pc:sldMkLst>
        <pc:picChg chg="del">
          <ac:chgData name="Maticna Biblioteka Tuzla" userId="c4466ec77c6d0df3" providerId="LiveId" clId="{7F15BD76-2BDA-4037-A84B-AAEE28536E8C}" dt="2025-06-16T12:06:08.159" v="6620" actId="478"/>
          <ac:picMkLst>
            <pc:docMk/>
            <pc:sldMk cId="2923974163" sldId="322"/>
            <ac:picMk id="4" creationId="{29436B09-6332-1957-C17C-1774F0D7377A}"/>
          </ac:picMkLst>
        </pc:picChg>
        <pc:picChg chg="add mod">
          <ac:chgData name="Maticna Biblioteka Tuzla" userId="c4466ec77c6d0df3" providerId="LiveId" clId="{7F15BD76-2BDA-4037-A84B-AAEE28536E8C}" dt="2025-06-20T11:57:12.777" v="20225" actId="1036"/>
          <ac:picMkLst>
            <pc:docMk/>
            <pc:sldMk cId="2923974163" sldId="322"/>
            <ac:picMk id="5" creationId="{53D5E02D-3D9C-8E7E-92F6-20DE6999BEF5}"/>
          </ac:picMkLst>
        </pc:picChg>
      </pc:sldChg>
      <pc:sldChg chg="add del">
        <pc:chgData name="Maticna Biblioteka Tuzla" userId="c4466ec77c6d0df3" providerId="LiveId" clId="{7F15BD76-2BDA-4037-A84B-AAEE28536E8C}" dt="2025-06-16T12:06:42.095" v="6626" actId="47"/>
        <pc:sldMkLst>
          <pc:docMk/>
          <pc:sldMk cId="986957479" sldId="323"/>
        </pc:sldMkLst>
      </pc:sldChg>
      <pc:sldChg chg="addSp delSp modSp add mod">
        <pc:chgData name="Maticna Biblioteka Tuzla" userId="c4466ec77c6d0df3" providerId="LiveId" clId="{7F15BD76-2BDA-4037-A84B-AAEE28536E8C}" dt="2025-06-20T11:57:23.889" v="20226" actId="1440"/>
        <pc:sldMkLst>
          <pc:docMk/>
          <pc:sldMk cId="1589235362" sldId="323"/>
        </pc:sldMkLst>
        <pc:picChg chg="add del mod">
          <ac:chgData name="Maticna Biblioteka Tuzla" userId="c4466ec77c6d0df3" providerId="LiveId" clId="{7F15BD76-2BDA-4037-A84B-AAEE28536E8C}" dt="2025-06-16T12:08:40.896" v="6644" actId="478"/>
          <ac:picMkLst>
            <pc:docMk/>
            <pc:sldMk cId="1589235362" sldId="323"/>
            <ac:picMk id="4" creationId="{377FF4AF-B50D-DF3D-3523-30BF111035D2}"/>
          </ac:picMkLst>
        </pc:picChg>
        <pc:picChg chg="del">
          <ac:chgData name="Maticna Biblioteka Tuzla" userId="c4466ec77c6d0df3" providerId="LiveId" clId="{7F15BD76-2BDA-4037-A84B-AAEE28536E8C}" dt="2025-06-16T12:06:57.925" v="6628" actId="478"/>
          <ac:picMkLst>
            <pc:docMk/>
            <pc:sldMk cId="1589235362" sldId="323"/>
            <ac:picMk id="5" creationId="{83CB9007-0840-FED7-B14F-44BA67FB62F7}"/>
          </ac:picMkLst>
        </pc:picChg>
        <pc:picChg chg="add mod">
          <ac:chgData name="Maticna Biblioteka Tuzla" userId="c4466ec77c6d0df3" providerId="LiveId" clId="{7F15BD76-2BDA-4037-A84B-AAEE28536E8C}" dt="2025-06-20T11:57:23.889" v="20226" actId="1440"/>
          <ac:picMkLst>
            <pc:docMk/>
            <pc:sldMk cId="1589235362" sldId="323"/>
            <ac:picMk id="7" creationId="{24E4465C-5C13-3460-8CFC-CBFE24AD1B8D}"/>
          </ac:picMkLst>
        </pc:picChg>
      </pc:sldChg>
      <pc:sldChg chg="add del">
        <pc:chgData name="Maticna Biblioteka Tuzla" userId="c4466ec77c6d0df3" providerId="LiveId" clId="{7F15BD76-2BDA-4037-A84B-AAEE28536E8C}" dt="2025-06-16T12:08:14.079" v="6639" actId="47"/>
        <pc:sldMkLst>
          <pc:docMk/>
          <pc:sldMk cId="1914443776" sldId="324"/>
        </pc:sldMkLst>
      </pc:sldChg>
      <pc:sldChg chg="addSp delSp modSp add mod">
        <pc:chgData name="Maticna Biblioteka Tuzla" userId="c4466ec77c6d0df3" providerId="LiveId" clId="{7F15BD76-2BDA-4037-A84B-AAEE28536E8C}" dt="2025-06-20T11:57:27.491" v="20227" actId="1440"/>
        <pc:sldMkLst>
          <pc:docMk/>
          <pc:sldMk cId="2881310627" sldId="324"/>
        </pc:sldMkLst>
        <pc:picChg chg="del">
          <ac:chgData name="Maticna Biblioteka Tuzla" userId="c4466ec77c6d0df3" providerId="LiveId" clId="{7F15BD76-2BDA-4037-A84B-AAEE28536E8C}" dt="2025-06-16T12:08:21.303" v="6641" actId="478"/>
          <ac:picMkLst>
            <pc:docMk/>
            <pc:sldMk cId="2881310627" sldId="324"/>
            <ac:picMk id="4" creationId="{6B1E1396-8470-BBBE-3DA0-9C6147E5BF86}"/>
          </ac:picMkLst>
        </pc:picChg>
        <pc:picChg chg="add del mod">
          <ac:chgData name="Maticna Biblioteka Tuzla" userId="c4466ec77c6d0df3" providerId="LiveId" clId="{7F15BD76-2BDA-4037-A84B-AAEE28536E8C}" dt="2025-06-16T12:08:37.844" v="6643" actId="478"/>
          <ac:picMkLst>
            <pc:docMk/>
            <pc:sldMk cId="2881310627" sldId="324"/>
            <ac:picMk id="5" creationId="{C7698E26-9B6A-F876-083E-EA7E81041F15}"/>
          </ac:picMkLst>
        </pc:picChg>
        <pc:picChg chg="add mod">
          <ac:chgData name="Maticna Biblioteka Tuzla" userId="c4466ec77c6d0df3" providerId="LiveId" clId="{7F15BD76-2BDA-4037-A84B-AAEE28536E8C}" dt="2025-06-20T11:57:27.491" v="20227" actId="1440"/>
          <ac:picMkLst>
            <pc:docMk/>
            <pc:sldMk cId="2881310627" sldId="324"/>
            <ac:picMk id="7" creationId="{E8AD5505-E42C-ED93-4E05-6F31B2C983CD}"/>
          </ac:picMkLst>
        </pc:picChg>
      </pc:sldChg>
      <pc:sldChg chg="add del">
        <pc:chgData name="Maticna Biblioteka Tuzla" userId="c4466ec77c6d0df3" providerId="LiveId" clId="{7F15BD76-2BDA-4037-A84B-AAEE28536E8C}" dt="2025-06-16T12:10:45.137" v="6660" actId="47"/>
        <pc:sldMkLst>
          <pc:docMk/>
          <pc:sldMk cId="2906524226" sldId="325"/>
        </pc:sldMkLst>
      </pc:sldChg>
      <pc:sldChg chg="delSp modSp new mod">
        <pc:chgData name="Maticna Biblioteka Tuzla" userId="c4466ec77c6d0df3" providerId="LiveId" clId="{7F15BD76-2BDA-4037-A84B-AAEE28536E8C}" dt="2025-06-20T11:58:04.680" v="20230" actId="207"/>
        <pc:sldMkLst>
          <pc:docMk/>
          <pc:sldMk cId="3109086739" sldId="325"/>
        </pc:sldMkLst>
        <pc:spChg chg="del mod">
          <ac:chgData name="Maticna Biblioteka Tuzla" userId="c4466ec77c6d0df3" providerId="LiveId" clId="{7F15BD76-2BDA-4037-A84B-AAEE28536E8C}" dt="2025-06-16T12:11:26.434" v="6665" actId="478"/>
          <ac:spMkLst>
            <pc:docMk/>
            <pc:sldMk cId="3109086739" sldId="325"/>
            <ac:spMk id="2" creationId="{827762D3-68A6-3556-30FF-1CF07ACDAAED}"/>
          </ac:spMkLst>
        </pc:spChg>
        <pc:spChg chg="mod">
          <ac:chgData name="Maticna Biblioteka Tuzla" userId="c4466ec77c6d0df3" providerId="LiveId" clId="{7F15BD76-2BDA-4037-A84B-AAEE28536E8C}" dt="2025-06-20T11:58:04.680" v="20230" actId="207"/>
          <ac:spMkLst>
            <pc:docMk/>
            <pc:sldMk cId="3109086739" sldId="325"/>
            <ac:spMk id="3" creationId="{A2209E41-8AC0-1017-9024-053C963D05D5}"/>
          </ac:spMkLst>
        </pc:spChg>
      </pc:sldChg>
      <pc:sldChg chg="delSp add del mod">
        <pc:chgData name="Maticna Biblioteka Tuzla" userId="c4466ec77c6d0df3" providerId="LiveId" clId="{7F15BD76-2BDA-4037-A84B-AAEE28536E8C}" dt="2025-06-16T12:10:29.323" v="6658" actId="47"/>
        <pc:sldMkLst>
          <pc:docMk/>
          <pc:sldMk cId="3262374673" sldId="325"/>
        </pc:sldMkLst>
        <pc:picChg chg="del">
          <ac:chgData name="Maticna Biblioteka Tuzla" userId="c4466ec77c6d0df3" providerId="LiveId" clId="{7F15BD76-2BDA-4037-A84B-AAEE28536E8C}" dt="2025-06-16T12:10:22.934" v="6657" actId="478"/>
          <ac:picMkLst>
            <pc:docMk/>
            <pc:sldMk cId="3262374673" sldId="325"/>
            <ac:picMk id="7" creationId="{269EBD76-BC33-16DF-2E38-117B339D0FD9}"/>
          </ac:picMkLst>
        </pc:picChg>
      </pc:sldChg>
      <pc:sldChg chg="new del">
        <pc:chgData name="Maticna Biblioteka Tuzla" userId="c4466ec77c6d0df3" providerId="LiveId" clId="{7F15BD76-2BDA-4037-A84B-AAEE28536E8C}" dt="2025-06-16T12:11:12.478" v="6662" actId="47"/>
        <pc:sldMkLst>
          <pc:docMk/>
          <pc:sldMk cId="3434377446" sldId="325"/>
        </pc:sldMkLst>
      </pc:sldChg>
      <pc:sldChg chg="addSp modSp add mod">
        <pc:chgData name="Maticna Biblioteka Tuzla" userId="c4466ec77c6d0df3" providerId="LiveId" clId="{7F15BD76-2BDA-4037-A84B-AAEE28536E8C}" dt="2025-06-20T11:59:36.740" v="20240" actId="207"/>
        <pc:sldMkLst>
          <pc:docMk/>
          <pc:sldMk cId="547527194" sldId="326"/>
        </pc:sldMkLst>
        <pc:spChg chg="mod">
          <ac:chgData name="Maticna Biblioteka Tuzla" userId="c4466ec77c6d0df3" providerId="LiveId" clId="{7F15BD76-2BDA-4037-A84B-AAEE28536E8C}" dt="2025-06-20T11:59:36.740" v="20240" actId="207"/>
          <ac:spMkLst>
            <pc:docMk/>
            <pc:sldMk cId="547527194" sldId="326"/>
            <ac:spMk id="3" creationId="{E43A7E91-87EC-2BE9-C79C-381618DA4BE6}"/>
          </ac:spMkLst>
        </pc:spChg>
        <pc:picChg chg="add mod">
          <ac:chgData name="Maticna Biblioteka Tuzla" userId="c4466ec77c6d0df3" providerId="LiveId" clId="{7F15BD76-2BDA-4037-A84B-AAEE28536E8C}" dt="2025-06-20T11:59:22.620" v="20239" actId="1440"/>
          <ac:picMkLst>
            <pc:docMk/>
            <pc:sldMk cId="547527194" sldId="326"/>
            <ac:picMk id="4" creationId="{1F1E650E-8242-E713-7CCA-E072FADE1E49}"/>
          </ac:picMkLst>
        </pc:picChg>
      </pc:sldChg>
      <pc:sldChg chg="addSp delSp modSp add mod">
        <pc:chgData name="Maticna Biblioteka Tuzla" userId="c4466ec77c6d0df3" providerId="LiveId" clId="{7F15BD76-2BDA-4037-A84B-AAEE28536E8C}" dt="2025-06-20T12:00:06.876" v="20244" actId="255"/>
        <pc:sldMkLst>
          <pc:docMk/>
          <pc:sldMk cId="1356523528" sldId="327"/>
        </pc:sldMkLst>
        <pc:spChg chg="mod">
          <ac:chgData name="Maticna Biblioteka Tuzla" userId="c4466ec77c6d0df3" providerId="LiveId" clId="{7F15BD76-2BDA-4037-A84B-AAEE28536E8C}" dt="2025-06-20T12:00:06.876" v="20244" actId="255"/>
          <ac:spMkLst>
            <pc:docMk/>
            <pc:sldMk cId="1356523528" sldId="327"/>
            <ac:spMk id="3" creationId="{67AE6057-62EA-66A4-5980-EFE664534922}"/>
          </ac:spMkLst>
        </pc:spChg>
        <pc:picChg chg="del">
          <ac:chgData name="Maticna Biblioteka Tuzla" userId="c4466ec77c6d0df3" providerId="LiveId" clId="{7F15BD76-2BDA-4037-A84B-AAEE28536E8C}" dt="2025-06-16T12:41:48.887" v="8434" actId="478"/>
          <ac:picMkLst>
            <pc:docMk/>
            <pc:sldMk cId="1356523528" sldId="327"/>
            <ac:picMk id="4" creationId="{D2588917-4002-F9E7-1B65-CA9480FF0FFE}"/>
          </ac:picMkLst>
        </pc:picChg>
        <pc:picChg chg="add mod">
          <ac:chgData name="Maticna Biblioteka Tuzla" userId="c4466ec77c6d0df3" providerId="LiveId" clId="{7F15BD76-2BDA-4037-A84B-AAEE28536E8C}" dt="2025-06-20T11:59:55.313" v="20242" actId="1076"/>
          <ac:picMkLst>
            <pc:docMk/>
            <pc:sldMk cId="1356523528" sldId="327"/>
            <ac:picMk id="5" creationId="{CC1A00DF-FEFD-F258-CFBB-B8269E9A0B9A}"/>
          </ac:picMkLst>
        </pc:picChg>
      </pc:sldChg>
      <pc:sldChg chg="add del">
        <pc:chgData name="Maticna Biblioteka Tuzla" userId="c4466ec77c6d0df3" providerId="LiveId" clId="{7F15BD76-2BDA-4037-A84B-AAEE28536E8C}" dt="2025-06-16T12:42:50.021" v="8440" actId="47"/>
        <pc:sldMkLst>
          <pc:docMk/>
          <pc:sldMk cId="133612463" sldId="328"/>
        </pc:sldMkLst>
      </pc:sldChg>
      <pc:sldChg chg="addSp delSp modSp add mod">
        <pc:chgData name="Maticna Biblioteka Tuzla" userId="c4466ec77c6d0df3" providerId="LiveId" clId="{7F15BD76-2BDA-4037-A84B-AAEE28536E8C}" dt="2025-06-20T12:00:25.193" v="20248" actId="1076"/>
        <pc:sldMkLst>
          <pc:docMk/>
          <pc:sldMk cId="1322728654" sldId="328"/>
        </pc:sldMkLst>
        <pc:spChg chg="mod">
          <ac:chgData name="Maticna Biblioteka Tuzla" userId="c4466ec77c6d0df3" providerId="LiveId" clId="{7F15BD76-2BDA-4037-A84B-AAEE28536E8C}" dt="2025-06-20T12:00:18.675" v="20246" actId="207"/>
          <ac:spMkLst>
            <pc:docMk/>
            <pc:sldMk cId="1322728654" sldId="328"/>
            <ac:spMk id="3" creationId="{06233605-1BE8-0E45-BFDE-880850DA3FE4}"/>
          </ac:spMkLst>
        </pc:spChg>
        <pc:picChg chg="add mod">
          <ac:chgData name="Maticna Biblioteka Tuzla" userId="c4466ec77c6d0df3" providerId="LiveId" clId="{7F15BD76-2BDA-4037-A84B-AAEE28536E8C}" dt="2025-06-20T12:00:25.193" v="20248" actId="1076"/>
          <ac:picMkLst>
            <pc:docMk/>
            <pc:sldMk cId="1322728654" sldId="328"/>
            <ac:picMk id="4" creationId="{D2D8CCB0-0F61-AAD2-E0FC-41FBFB0A980C}"/>
          </ac:picMkLst>
        </pc:picChg>
        <pc:picChg chg="del">
          <ac:chgData name="Maticna Biblioteka Tuzla" userId="c4466ec77c6d0df3" providerId="LiveId" clId="{7F15BD76-2BDA-4037-A84B-AAEE28536E8C}" dt="2025-06-16T12:42:58.425" v="8442" actId="478"/>
          <ac:picMkLst>
            <pc:docMk/>
            <pc:sldMk cId="1322728654" sldId="328"/>
            <ac:picMk id="5" creationId="{6447F272-3287-2CE4-5F8A-E2B9A3A5E360}"/>
          </ac:picMkLst>
        </pc:picChg>
      </pc:sldChg>
      <pc:sldChg chg="addSp delSp modSp add mod">
        <pc:chgData name="Maticna Biblioteka Tuzla" userId="c4466ec77c6d0df3" providerId="LiveId" clId="{7F15BD76-2BDA-4037-A84B-AAEE28536E8C}" dt="2025-06-20T12:00:45.990" v="20253" actId="1076"/>
        <pc:sldMkLst>
          <pc:docMk/>
          <pc:sldMk cId="3161116022" sldId="329"/>
        </pc:sldMkLst>
        <pc:spChg chg="mod">
          <ac:chgData name="Maticna Biblioteka Tuzla" userId="c4466ec77c6d0df3" providerId="LiveId" clId="{7F15BD76-2BDA-4037-A84B-AAEE28536E8C}" dt="2025-06-20T12:00:36.631" v="20250" actId="207"/>
          <ac:spMkLst>
            <pc:docMk/>
            <pc:sldMk cId="3161116022" sldId="329"/>
            <ac:spMk id="3" creationId="{532FE127-D23D-1D68-8484-1ED3E4741F06}"/>
          </ac:spMkLst>
        </pc:spChg>
        <pc:picChg chg="del">
          <ac:chgData name="Maticna Biblioteka Tuzla" userId="c4466ec77c6d0df3" providerId="LiveId" clId="{7F15BD76-2BDA-4037-A84B-AAEE28536E8C}" dt="2025-06-16T12:43:53.822" v="8448" actId="478"/>
          <ac:picMkLst>
            <pc:docMk/>
            <pc:sldMk cId="3161116022" sldId="329"/>
            <ac:picMk id="4" creationId="{F05C1913-937F-E542-E394-004AFD180138}"/>
          </ac:picMkLst>
        </pc:picChg>
        <pc:picChg chg="add mod">
          <ac:chgData name="Maticna Biblioteka Tuzla" userId="c4466ec77c6d0df3" providerId="LiveId" clId="{7F15BD76-2BDA-4037-A84B-AAEE28536E8C}" dt="2025-06-20T12:00:45.990" v="20253" actId="1076"/>
          <ac:picMkLst>
            <pc:docMk/>
            <pc:sldMk cId="3161116022" sldId="329"/>
            <ac:picMk id="5" creationId="{CF141837-6073-5B06-4946-584B1354C252}"/>
          </ac:picMkLst>
        </pc:picChg>
      </pc:sldChg>
      <pc:sldChg chg="addSp delSp modSp new mod">
        <pc:chgData name="Maticna Biblioteka Tuzla" userId="c4466ec77c6d0df3" providerId="LiveId" clId="{7F15BD76-2BDA-4037-A84B-AAEE28536E8C}" dt="2025-06-20T12:02:29.461" v="20262" actId="14100"/>
        <pc:sldMkLst>
          <pc:docMk/>
          <pc:sldMk cId="3638311462" sldId="330"/>
        </pc:sldMkLst>
        <pc:spChg chg="del mod">
          <ac:chgData name="Maticna Biblioteka Tuzla" userId="c4466ec77c6d0df3" providerId="LiveId" clId="{7F15BD76-2BDA-4037-A84B-AAEE28536E8C}" dt="2025-06-16T12:45:23.353" v="8454" actId="478"/>
          <ac:spMkLst>
            <pc:docMk/>
            <pc:sldMk cId="3638311462" sldId="330"/>
            <ac:spMk id="2" creationId="{A4C439C7-89B3-956C-24E6-380AD7F50494}"/>
          </ac:spMkLst>
        </pc:spChg>
        <pc:spChg chg="mod">
          <ac:chgData name="Maticna Biblioteka Tuzla" userId="c4466ec77c6d0df3" providerId="LiveId" clId="{7F15BD76-2BDA-4037-A84B-AAEE28536E8C}" dt="2025-06-20T12:01:29.464" v="20257" actId="207"/>
          <ac:spMkLst>
            <pc:docMk/>
            <pc:sldMk cId="3638311462" sldId="330"/>
            <ac:spMk id="3" creationId="{F922D5CA-02F6-D936-A9FA-AE5E45B55D7C}"/>
          </ac:spMkLst>
        </pc:spChg>
        <pc:picChg chg="add mod">
          <ac:chgData name="Maticna Biblioteka Tuzla" userId="c4466ec77c6d0df3" providerId="LiveId" clId="{7F15BD76-2BDA-4037-A84B-AAEE28536E8C}" dt="2025-06-20T12:02:29.461" v="20262" actId="14100"/>
          <ac:picMkLst>
            <pc:docMk/>
            <pc:sldMk cId="3638311462" sldId="330"/>
            <ac:picMk id="4" creationId="{9FE696BA-AA92-350B-F3F5-58C381C54BD3}"/>
          </ac:picMkLst>
        </pc:picChg>
      </pc:sldChg>
      <pc:sldChg chg="modSp add mod">
        <pc:chgData name="Maticna Biblioteka Tuzla" userId="c4466ec77c6d0df3" providerId="LiveId" clId="{7F15BD76-2BDA-4037-A84B-AAEE28536E8C}" dt="2025-06-20T12:03:18.550" v="20265" actId="207"/>
        <pc:sldMkLst>
          <pc:docMk/>
          <pc:sldMk cId="3780463141" sldId="331"/>
        </pc:sldMkLst>
        <pc:spChg chg="mod">
          <ac:chgData name="Maticna Biblioteka Tuzla" userId="c4466ec77c6d0df3" providerId="LiveId" clId="{7F15BD76-2BDA-4037-A84B-AAEE28536E8C}" dt="2025-06-20T12:03:18.550" v="20265" actId="207"/>
          <ac:spMkLst>
            <pc:docMk/>
            <pc:sldMk cId="3780463141" sldId="331"/>
            <ac:spMk id="3" creationId="{8EE3B9E8-794B-FD64-2850-75497DD7C5C0}"/>
          </ac:spMkLst>
        </pc:spChg>
      </pc:sldChg>
      <pc:sldChg chg="modSp add mod">
        <pc:chgData name="Maticna Biblioteka Tuzla" userId="c4466ec77c6d0df3" providerId="LiveId" clId="{7F15BD76-2BDA-4037-A84B-AAEE28536E8C}" dt="2025-06-20T12:07:09.404" v="20288" actId="20577"/>
        <pc:sldMkLst>
          <pc:docMk/>
          <pc:sldMk cId="2157093385" sldId="332"/>
        </pc:sldMkLst>
        <pc:spChg chg="mod">
          <ac:chgData name="Maticna Biblioteka Tuzla" userId="c4466ec77c6d0df3" providerId="LiveId" clId="{7F15BD76-2BDA-4037-A84B-AAEE28536E8C}" dt="2025-06-20T12:07:09.404" v="20288" actId="20577"/>
          <ac:spMkLst>
            <pc:docMk/>
            <pc:sldMk cId="2157093385" sldId="332"/>
            <ac:spMk id="3" creationId="{E6B65DED-1DCB-A708-074B-4AA8CB0D04AB}"/>
          </ac:spMkLst>
        </pc:spChg>
      </pc:sldChg>
      <pc:sldChg chg="addSp delSp modSp new mod">
        <pc:chgData name="Maticna Biblioteka Tuzla" userId="c4466ec77c6d0df3" providerId="LiveId" clId="{7F15BD76-2BDA-4037-A84B-AAEE28536E8C}" dt="2025-06-20T12:07:47.682" v="20290" actId="1440"/>
        <pc:sldMkLst>
          <pc:docMk/>
          <pc:sldMk cId="2014717798" sldId="333"/>
        </pc:sldMkLst>
        <pc:spChg chg="del mod">
          <ac:chgData name="Maticna Biblioteka Tuzla" userId="c4466ec77c6d0df3" providerId="LiveId" clId="{7F15BD76-2BDA-4037-A84B-AAEE28536E8C}" dt="2025-06-16T13:27:07.701" v="9215" actId="478"/>
          <ac:spMkLst>
            <pc:docMk/>
            <pc:sldMk cId="2014717798" sldId="333"/>
            <ac:spMk id="2" creationId="{BC3E3BE7-D31F-7CF6-92E8-F923ED67D066}"/>
          </ac:spMkLst>
        </pc:spChg>
        <pc:spChg chg="del">
          <ac:chgData name="Maticna Biblioteka Tuzla" userId="c4466ec77c6d0df3" providerId="LiveId" clId="{7F15BD76-2BDA-4037-A84B-AAEE28536E8C}" dt="2025-06-16T13:27:20.659" v="9217" actId="931"/>
          <ac:spMkLst>
            <pc:docMk/>
            <pc:sldMk cId="2014717798" sldId="333"/>
            <ac:spMk id="3" creationId="{E4687E55-747B-42E7-9041-FDA36B308776}"/>
          </ac:spMkLst>
        </pc:spChg>
        <pc:spChg chg="mod">
          <ac:chgData name="Maticna Biblioteka Tuzla" userId="c4466ec77c6d0df3" providerId="LiveId" clId="{7F15BD76-2BDA-4037-A84B-AAEE28536E8C}" dt="2025-06-20T12:07:33.385" v="20289" actId="122"/>
          <ac:spMkLst>
            <pc:docMk/>
            <pc:sldMk cId="2014717798" sldId="333"/>
            <ac:spMk id="4" creationId="{753F3358-75E9-FECC-D1A1-185CDF507FF9}"/>
          </ac:spMkLst>
        </pc:spChg>
        <pc:picChg chg="add mod">
          <ac:chgData name="Maticna Biblioteka Tuzla" userId="c4466ec77c6d0df3" providerId="LiveId" clId="{7F15BD76-2BDA-4037-A84B-AAEE28536E8C}" dt="2025-06-20T12:07:47.682" v="20290" actId="1440"/>
          <ac:picMkLst>
            <pc:docMk/>
            <pc:sldMk cId="2014717798" sldId="333"/>
            <ac:picMk id="6" creationId="{89FC976B-6442-841D-DBFE-A3B465E58FBE}"/>
          </ac:picMkLst>
        </pc:picChg>
      </pc:sldChg>
      <pc:sldChg chg="addSp delSp modSp add mod">
        <pc:chgData name="Maticna Biblioteka Tuzla" userId="c4466ec77c6d0df3" providerId="LiveId" clId="{7F15BD76-2BDA-4037-A84B-AAEE28536E8C}" dt="2025-06-20T12:07:59.547" v="20293" actId="1440"/>
        <pc:sldMkLst>
          <pc:docMk/>
          <pc:sldMk cId="1226821815" sldId="334"/>
        </pc:sldMkLst>
        <pc:spChg chg="add del mod">
          <ac:chgData name="Maticna Biblioteka Tuzla" userId="c4466ec77c6d0df3" providerId="LiveId" clId="{7F15BD76-2BDA-4037-A84B-AAEE28536E8C}" dt="2025-06-16T13:28:35.156" v="9311" actId="931"/>
          <ac:spMkLst>
            <pc:docMk/>
            <pc:sldMk cId="1226821815" sldId="334"/>
            <ac:spMk id="3" creationId="{EBE91C01-8E33-176B-F2A8-0AFE9BDEAF1B}"/>
          </ac:spMkLst>
        </pc:spChg>
        <pc:spChg chg="mod">
          <ac:chgData name="Maticna Biblioteka Tuzla" userId="c4466ec77c6d0df3" providerId="LiveId" clId="{7F15BD76-2BDA-4037-A84B-AAEE28536E8C}" dt="2025-06-20T12:07:53.981" v="20291" actId="122"/>
          <ac:spMkLst>
            <pc:docMk/>
            <pc:sldMk cId="1226821815" sldId="334"/>
            <ac:spMk id="4" creationId="{F58F0C36-3A08-3211-64A7-1AFB08E63EBF}"/>
          </ac:spMkLst>
        </pc:spChg>
        <pc:picChg chg="del">
          <ac:chgData name="Maticna Biblioteka Tuzla" userId="c4466ec77c6d0df3" providerId="LiveId" clId="{7F15BD76-2BDA-4037-A84B-AAEE28536E8C}" dt="2025-06-16T13:28:26.459" v="9310" actId="478"/>
          <ac:picMkLst>
            <pc:docMk/>
            <pc:sldMk cId="1226821815" sldId="334"/>
            <ac:picMk id="6" creationId="{95FF350F-9BB2-CC72-04EF-A21A6E9AC97D}"/>
          </ac:picMkLst>
        </pc:picChg>
        <pc:picChg chg="add mod">
          <ac:chgData name="Maticna Biblioteka Tuzla" userId="c4466ec77c6d0df3" providerId="LiveId" clId="{7F15BD76-2BDA-4037-A84B-AAEE28536E8C}" dt="2025-06-20T12:07:59.547" v="20293" actId="1440"/>
          <ac:picMkLst>
            <pc:docMk/>
            <pc:sldMk cId="1226821815" sldId="334"/>
            <ac:picMk id="7" creationId="{0594909A-9CC4-F96C-371D-BF241129151D}"/>
          </ac:picMkLst>
        </pc:picChg>
      </pc:sldChg>
      <pc:sldChg chg="addSp delSp modSp add mod">
        <pc:chgData name="Maticna Biblioteka Tuzla" userId="c4466ec77c6d0df3" providerId="LiveId" clId="{7F15BD76-2BDA-4037-A84B-AAEE28536E8C}" dt="2025-06-20T12:08:10.503" v="20295" actId="1440"/>
        <pc:sldMkLst>
          <pc:docMk/>
          <pc:sldMk cId="2645867912" sldId="335"/>
        </pc:sldMkLst>
        <pc:spChg chg="add del mod">
          <ac:chgData name="Maticna Biblioteka Tuzla" userId="c4466ec77c6d0df3" providerId="LiveId" clId="{7F15BD76-2BDA-4037-A84B-AAEE28536E8C}" dt="2025-06-16T13:29:00.971" v="9316" actId="931"/>
          <ac:spMkLst>
            <pc:docMk/>
            <pc:sldMk cId="2645867912" sldId="335"/>
            <ac:spMk id="3" creationId="{F1B36C5F-82BA-5407-3634-C372D586B340}"/>
          </ac:spMkLst>
        </pc:spChg>
        <pc:spChg chg="mod">
          <ac:chgData name="Maticna Biblioteka Tuzla" userId="c4466ec77c6d0df3" providerId="LiveId" clId="{7F15BD76-2BDA-4037-A84B-AAEE28536E8C}" dt="2025-06-20T12:08:04.533" v="20294" actId="122"/>
          <ac:spMkLst>
            <pc:docMk/>
            <pc:sldMk cId="2645867912" sldId="335"/>
            <ac:spMk id="4" creationId="{0800EE82-D9D0-A8BF-6601-F5C3846EF666}"/>
          </ac:spMkLst>
        </pc:spChg>
        <pc:picChg chg="add mod">
          <ac:chgData name="Maticna Biblioteka Tuzla" userId="c4466ec77c6d0df3" providerId="LiveId" clId="{7F15BD76-2BDA-4037-A84B-AAEE28536E8C}" dt="2025-06-20T12:08:10.503" v="20295" actId="1440"/>
          <ac:picMkLst>
            <pc:docMk/>
            <pc:sldMk cId="2645867912" sldId="335"/>
            <ac:picMk id="6" creationId="{0F7AEDF2-4821-FF9D-39B1-97F12D55B10A}"/>
          </ac:picMkLst>
        </pc:picChg>
        <pc:picChg chg="del">
          <ac:chgData name="Maticna Biblioteka Tuzla" userId="c4466ec77c6d0df3" providerId="LiveId" clId="{7F15BD76-2BDA-4037-A84B-AAEE28536E8C}" dt="2025-06-16T13:28:51.627" v="9315" actId="478"/>
          <ac:picMkLst>
            <pc:docMk/>
            <pc:sldMk cId="2645867912" sldId="335"/>
            <ac:picMk id="7" creationId="{0207A4A6-32EE-FF70-6F18-F72ADC5B6203}"/>
          </ac:picMkLst>
        </pc:picChg>
      </pc:sldChg>
      <pc:sldChg chg="addSp delSp modSp add mod">
        <pc:chgData name="Maticna Biblioteka Tuzla" userId="c4466ec77c6d0df3" providerId="LiveId" clId="{7F15BD76-2BDA-4037-A84B-AAEE28536E8C}" dt="2025-06-20T12:08:24.753" v="20297" actId="1440"/>
        <pc:sldMkLst>
          <pc:docMk/>
          <pc:sldMk cId="3113694295" sldId="336"/>
        </pc:sldMkLst>
        <pc:spChg chg="add del mod">
          <ac:chgData name="Maticna Biblioteka Tuzla" userId="c4466ec77c6d0df3" providerId="LiveId" clId="{7F15BD76-2BDA-4037-A84B-AAEE28536E8C}" dt="2025-06-16T13:29:22.917" v="9321" actId="931"/>
          <ac:spMkLst>
            <pc:docMk/>
            <pc:sldMk cId="3113694295" sldId="336"/>
            <ac:spMk id="3" creationId="{AB97CC64-0477-BDD4-CFE2-AEDFCF2B96EB}"/>
          </ac:spMkLst>
        </pc:spChg>
        <pc:spChg chg="mod">
          <ac:chgData name="Maticna Biblioteka Tuzla" userId="c4466ec77c6d0df3" providerId="LiveId" clId="{7F15BD76-2BDA-4037-A84B-AAEE28536E8C}" dt="2025-06-20T12:08:17.648" v="20296" actId="122"/>
          <ac:spMkLst>
            <pc:docMk/>
            <pc:sldMk cId="3113694295" sldId="336"/>
            <ac:spMk id="4" creationId="{F87D373D-924E-6282-1FC6-57538379F3DA}"/>
          </ac:spMkLst>
        </pc:spChg>
        <pc:picChg chg="del">
          <ac:chgData name="Maticna Biblioteka Tuzla" userId="c4466ec77c6d0df3" providerId="LiveId" clId="{7F15BD76-2BDA-4037-A84B-AAEE28536E8C}" dt="2025-06-16T13:29:15.484" v="9320" actId="478"/>
          <ac:picMkLst>
            <pc:docMk/>
            <pc:sldMk cId="3113694295" sldId="336"/>
            <ac:picMk id="6" creationId="{4408D0A0-A1D9-58DB-88ED-BF3B521D7A89}"/>
          </ac:picMkLst>
        </pc:picChg>
        <pc:picChg chg="add mod">
          <ac:chgData name="Maticna Biblioteka Tuzla" userId="c4466ec77c6d0df3" providerId="LiveId" clId="{7F15BD76-2BDA-4037-A84B-AAEE28536E8C}" dt="2025-06-20T12:08:24.753" v="20297" actId="1440"/>
          <ac:picMkLst>
            <pc:docMk/>
            <pc:sldMk cId="3113694295" sldId="336"/>
            <ac:picMk id="7" creationId="{B8A857D9-BF73-7363-7815-0FA137B629B7}"/>
          </ac:picMkLst>
        </pc:picChg>
      </pc:sldChg>
      <pc:sldChg chg="addSp delSp modSp add mod">
        <pc:chgData name="Maticna Biblioteka Tuzla" userId="c4466ec77c6d0df3" providerId="LiveId" clId="{7F15BD76-2BDA-4037-A84B-AAEE28536E8C}" dt="2025-06-20T12:08:34.027" v="20299" actId="1440"/>
        <pc:sldMkLst>
          <pc:docMk/>
          <pc:sldMk cId="1436157507" sldId="337"/>
        </pc:sldMkLst>
        <pc:spChg chg="add del mod">
          <ac:chgData name="Maticna Biblioteka Tuzla" userId="c4466ec77c6d0df3" providerId="LiveId" clId="{7F15BD76-2BDA-4037-A84B-AAEE28536E8C}" dt="2025-06-16T13:29:50.672" v="9327" actId="931"/>
          <ac:spMkLst>
            <pc:docMk/>
            <pc:sldMk cId="1436157507" sldId="337"/>
            <ac:spMk id="3" creationId="{5B2DD7C4-B28A-3245-023B-7F2BE26557C4}"/>
          </ac:spMkLst>
        </pc:spChg>
        <pc:spChg chg="mod">
          <ac:chgData name="Maticna Biblioteka Tuzla" userId="c4466ec77c6d0df3" providerId="LiveId" clId="{7F15BD76-2BDA-4037-A84B-AAEE28536E8C}" dt="2025-06-20T12:08:29.835" v="20298" actId="122"/>
          <ac:spMkLst>
            <pc:docMk/>
            <pc:sldMk cId="1436157507" sldId="337"/>
            <ac:spMk id="4" creationId="{F0E24594-BABF-87D9-6E09-A1BB2C56EE3D}"/>
          </ac:spMkLst>
        </pc:spChg>
        <pc:picChg chg="add mod">
          <ac:chgData name="Maticna Biblioteka Tuzla" userId="c4466ec77c6d0df3" providerId="LiveId" clId="{7F15BD76-2BDA-4037-A84B-AAEE28536E8C}" dt="2025-06-20T12:08:34.027" v="20299" actId="1440"/>
          <ac:picMkLst>
            <pc:docMk/>
            <pc:sldMk cId="1436157507" sldId="337"/>
            <ac:picMk id="6" creationId="{D77395ED-5F85-BA6F-9985-D5105E666A02}"/>
          </ac:picMkLst>
        </pc:picChg>
        <pc:picChg chg="del">
          <ac:chgData name="Maticna Biblioteka Tuzla" userId="c4466ec77c6d0df3" providerId="LiveId" clId="{7F15BD76-2BDA-4037-A84B-AAEE28536E8C}" dt="2025-06-16T13:29:42.807" v="9326" actId="478"/>
          <ac:picMkLst>
            <pc:docMk/>
            <pc:sldMk cId="1436157507" sldId="337"/>
            <ac:picMk id="7" creationId="{65937052-DAE3-B9B0-2F50-3C0F7F9402AC}"/>
          </ac:picMkLst>
        </pc:picChg>
      </pc:sldChg>
      <pc:sldChg chg="addSp delSp modSp add mod">
        <pc:chgData name="Maticna Biblioteka Tuzla" userId="c4466ec77c6d0df3" providerId="LiveId" clId="{7F15BD76-2BDA-4037-A84B-AAEE28536E8C}" dt="2025-06-20T12:10:24.192" v="20370" actId="113"/>
        <pc:sldMkLst>
          <pc:docMk/>
          <pc:sldMk cId="206323545" sldId="338"/>
        </pc:sldMkLst>
        <pc:spChg chg="add del mod">
          <ac:chgData name="Maticna Biblioteka Tuzla" userId="c4466ec77c6d0df3" providerId="LiveId" clId="{7F15BD76-2BDA-4037-A84B-AAEE28536E8C}" dt="2025-06-16T13:30:18.753" v="9334" actId="931"/>
          <ac:spMkLst>
            <pc:docMk/>
            <pc:sldMk cId="206323545" sldId="338"/>
            <ac:spMk id="3" creationId="{07B36786-2F91-A8ED-216E-72CF8E38C938}"/>
          </ac:spMkLst>
        </pc:spChg>
        <pc:spChg chg="mod">
          <ac:chgData name="Maticna Biblioteka Tuzla" userId="c4466ec77c6d0df3" providerId="LiveId" clId="{7F15BD76-2BDA-4037-A84B-AAEE28536E8C}" dt="2025-06-20T12:08:39.253" v="20300" actId="122"/>
          <ac:spMkLst>
            <pc:docMk/>
            <pc:sldMk cId="206323545" sldId="338"/>
            <ac:spMk id="4" creationId="{B07E2035-EAD3-C875-4232-76FF9AF85AD4}"/>
          </ac:spMkLst>
        </pc:spChg>
        <pc:spChg chg="add mod">
          <ac:chgData name="Maticna Biblioteka Tuzla" userId="c4466ec77c6d0df3" providerId="LiveId" clId="{7F15BD76-2BDA-4037-A84B-AAEE28536E8C}" dt="2025-06-20T12:10:24.192" v="20370" actId="113"/>
          <ac:spMkLst>
            <pc:docMk/>
            <pc:sldMk cId="206323545" sldId="338"/>
            <ac:spMk id="6" creationId="{FEEBEDEE-67D0-0D5F-8179-BB0A750BFA6C}"/>
          </ac:spMkLst>
        </pc:spChg>
        <pc:grpChg chg="mod">
          <ac:chgData name="Maticna Biblioteka Tuzla" userId="c4466ec77c6d0df3" providerId="LiveId" clId="{7F15BD76-2BDA-4037-A84B-AAEE28536E8C}" dt="2025-06-20T12:09:21.419" v="20307"/>
          <ac:grpSpMkLst>
            <pc:docMk/>
            <pc:sldMk cId="206323545" sldId="338"/>
            <ac:grpSpMk id="5" creationId="{A2C65FE1-B55A-2369-D90F-2528786B70FB}"/>
          </ac:grpSpMkLst>
        </pc:grpChg>
        <pc:picChg chg="del">
          <ac:chgData name="Maticna Biblioteka Tuzla" userId="c4466ec77c6d0df3" providerId="LiveId" clId="{7F15BD76-2BDA-4037-A84B-AAEE28536E8C}" dt="2025-06-16T13:30:12.251" v="9333" actId="478"/>
          <ac:picMkLst>
            <pc:docMk/>
            <pc:sldMk cId="206323545" sldId="338"/>
            <ac:picMk id="6" creationId="{F3369154-6005-B5A9-B824-4ACE7A795851}"/>
          </ac:picMkLst>
        </pc:picChg>
        <pc:picChg chg="add mod">
          <ac:chgData name="Maticna Biblioteka Tuzla" userId="c4466ec77c6d0df3" providerId="LiveId" clId="{7F15BD76-2BDA-4037-A84B-AAEE28536E8C}" dt="2025-06-20T12:08:42.676" v="20301" actId="1440"/>
          <ac:picMkLst>
            <pc:docMk/>
            <pc:sldMk cId="206323545" sldId="338"/>
            <ac:picMk id="7" creationId="{7A57AAFA-9EF4-3C17-7A17-179EEDD5C45E}"/>
          </ac:picMkLst>
        </pc:picChg>
        <pc:inkChg chg="add del mod">
          <ac:chgData name="Maticna Biblioteka Tuzla" userId="c4466ec77c6d0df3" providerId="LiveId" clId="{7F15BD76-2BDA-4037-A84B-AAEE28536E8C}" dt="2025-06-20T12:09:26.687" v="20308" actId="9405"/>
          <ac:inkMkLst>
            <pc:docMk/>
            <pc:sldMk cId="206323545" sldId="338"/>
            <ac:inkMk id="2" creationId="{5A3CF8E1-46E7-F860-2572-99304F303FA6}"/>
          </ac:inkMkLst>
        </pc:inkChg>
        <pc:inkChg chg="add del mod">
          <ac:chgData name="Maticna Biblioteka Tuzla" userId="c4466ec77c6d0df3" providerId="LiveId" clId="{7F15BD76-2BDA-4037-A84B-AAEE28536E8C}" dt="2025-06-20T12:09:21.419" v="20307"/>
          <ac:inkMkLst>
            <pc:docMk/>
            <pc:sldMk cId="206323545" sldId="338"/>
            <ac:inkMk id="3" creationId="{55926BCD-D8A3-7B18-F840-DB3E0B29E725}"/>
          </ac:inkMkLst>
        </pc:inkChg>
      </pc:sldChg>
      <pc:sldChg chg="delSp modSp new del mod">
        <pc:chgData name="Maticna Biblioteka Tuzla" userId="c4466ec77c6d0df3" providerId="LiveId" clId="{7F15BD76-2BDA-4037-A84B-AAEE28536E8C}" dt="2025-06-20T13:11:06.189" v="20385" actId="2696"/>
        <pc:sldMkLst>
          <pc:docMk/>
          <pc:sldMk cId="2109958977" sldId="339"/>
        </pc:sldMkLst>
        <pc:spChg chg="del mod">
          <ac:chgData name="Maticna Biblioteka Tuzla" userId="c4466ec77c6d0df3" providerId="LiveId" clId="{7F15BD76-2BDA-4037-A84B-AAEE28536E8C}" dt="2025-06-17T06:38:12.308" v="9569" actId="478"/>
          <ac:spMkLst>
            <pc:docMk/>
            <pc:sldMk cId="2109958977" sldId="339"/>
            <ac:spMk id="2" creationId="{F84A3F25-B840-1D8F-095D-3112DEB64725}"/>
          </ac:spMkLst>
        </pc:spChg>
        <pc:spChg chg="mod">
          <ac:chgData name="Maticna Biblioteka Tuzla" userId="c4466ec77c6d0df3" providerId="LiveId" clId="{7F15BD76-2BDA-4037-A84B-AAEE28536E8C}" dt="2025-06-20T12:17:36.848" v="20371" actId="1076"/>
          <ac:spMkLst>
            <pc:docMk/>
            <pc:sldMk cId="2109958977" sldId="339"/>
            <ac:spMk id="3" creationId="{7133FFEF-0387-F3E2-2D0A-88574D2820E0}"/>
          </ac:spMkLst>
        </pc:spChg>
      </pc:sldChg>
      <pc:sldChg chg="addSp delSp modSp add del mod">
        <pc:chgData name="Maticna Biblioteka Tuzla" userId="c4466ec77c6d0df3" providerId="LiveId" clId="{7F15BD76-2BDA-4037-A84B-AAEE28536E8C}" dt="2025-06-20T13:11:08.455" v="20386" actId="2696"/>
        <pc:sldMkLst>
          <pc:docMk/>
          <pc:sldMk cId="2857075516" sldId="340"/>
        </pc:sldMkLst>
        <pc:spChg chg="add mod">
          <ac:chgData name="Maticna Biblioteka Tuzla" userId="c4466ec77c6d0df3" providerId="LiveId" clId="{7F15BD76-2BDA-4037-A84B-AAEE28536E8C}" dt="2025-06-17T08:06:13.818" v="11150" actId="255"/>
          <ac:spMkLst>
            <pc:docMk/>
            <pc:sldMk cId="2857075516" sldId="340"/>
            <ac:spMk id="2" creationId="{5436DF17-1561-0E4C-03AA-47913C71A05C}"/>
          </ac:spMkLst>
        </pc:spChg>
        <pc:spChg chg="mod">
          <ac:chgData name="Maticna Biblioteka Tuzla" userId="c4466ec77c6d0df3" providerId="LiveId" clId="{7F15BD76-2BDA-4037-A84B-AAEE28536E8C}" dt="2025-06-17T08:03:30.167" v="11106" actId="20577"/>
          <ac:spMkLst>
            <pc:docMk/>
            <pc:sldMk cId="2857075516" sldId="340"/>
            <ac:spMk id="3" creationId="{CB0E2C45-F308-7C71-B3AB-3C0153E09F34}"/>
          </ac:spMkLst>
        </pc:spChg>
        <pc:spChg chg="add mod">
          <ac:chgData name="Maticna Biblioteka Tuzla" userId="c4466ec77c6d0df3" providerId="LiveId" clId="{7F15BD76-2BDA-4037-A84B-AAEE28536E8C}" dt="2025-06-17T08:21:19.554" v="11546" actId="14100"/>
          <ac:spMkLst>
            <pc:docMk/>
            <pc:sldMk cId="2857075516" sldId="340"/>
            <ac:spMk id="4" creationId="{CE217795-E1ED-749F-4AAF-01444FEBDFD4}"/>
          </ac:spMkLst>
        </pc:spChg>
        <pc:spChg chg="add mod">
          <ac:chgData name="Maticna Biblioteka Tuzla" userId="c4466ec77c6d0df3" providerId="LiveId" clId="{7F15BD76-2BDA-4037-A84B-AAEE28536E8C}" dt="2025-06-17T08:27:07.565" v="11716" actId="1076"/>
          <ac:spMkLst>
            <pc:docMk/>
            <pc:sldMk cId="2857075516" sldId="340"/>
            <ac:spMk id="5" creationId="{D2C30455-E6E3-375D-6E86-8C902D03633B}"/>
          </ac:spMkLst>
        </pc:spChg>
        <pc:spChg chg="add mod">
          <ac:chgData name="Maticna Biblioteka Tuzla" userId="c4466ec77c6d0df3" providerId="LiveId" clId="{7F15BD76-2BDA-4037-A84B-AAEE28536E8C}" dt="2025-06-17T08:07:43.667" v="11236" actId="255"/>
          <ac:spMkLst>
            <pc:docMk/>
            <pc:sldMk cId="2857075516" sldId="340"/>
            <ac:spMk id="6" creationId="{E3E82B02-6ED1-98CC-C92D-E2DF8DE331DD}"/>
          </ac:spMkLst>
        </pc:spChg>
        <pc:spChg chg="add mod">
          <ac:chgData name="Maticna Biblioteka Tuzla" userId="c4466ec77c6d0df3" providerId="LiveId" clId="{7F15BD76-2BDA-4037-A84B-AAEE28536E8C}" dt="2025-06-17T08:09:22.018" v="11343" actId="255"/>
          <ac:spMkLst>
            <pc:docMk/>
            <pc:sldMk cId="2857075516" sldId="340"/>
            <ac:spMk id="7" creationId="{0E100A83-0850-74AA-4151-11E35A2FE370}"/>
          </ac:spMkLst>
        </pc:spChg>
        <pc:spChg chg="add mod">
          <ac:chgData name="Maticna Biblioteka Tuzla" userId="c4466ec77c6d0df3" providerId="LiveId" clId="{7F15BD76-2BDA-4037-A84B-AAEE28536E8C}" dt="2025-06-17T08:28:00.168" v="11722" actId="1076"/>
          <ac:spMkLst>
            <pc:docMk/>
            <pc:sldMk cId="2857075516" sldId="340"/>
            <ac:spMk id="8" creationId="{1C90168E-F7E4-0F83-A86F-C8CA1D71B104}"/>
          </ac:spMkLst>
        </pc:spChg>
        <pc:spChg chg="add mod">
          <ac:chgData name="Maticna Biblioteka Tuzla" userId="c4466ec77c6d0df3" providerId="LiveId" clId="{7F15BD76-2BDA-4037-A84B-AAEE28536E8C}" dt="2025-06-18T12:51:41.516" v="19375" actId="1076"/>
          <ac:spMkLst>
            <pc:docMk/>
            <pc:sldMk cId="2857075516" sldId="340"/>
            <ac:spMk id="9" creationId="{569D51FD-11CE-BDF2-064D-F1D9A3445409}"/>
          </ac:spMkLst>
        </pc:spChg>
        <pc:spChg chg="add mod">
          <ac:chgData name="Maticna Biblioteka Tuzla" userId="c4466ec77c6d0df3" providerId="LiveId" clId="{7F15BD76-2BDA-4037-A84B-AAEE28536E8C}" dt="2025-06-17T08:31:59.827" v="11833" actId="1076"/>
          <ac:spMkLst>
            <pc:docMk/>
            <pc:sldMk cId="2857075516" sldId="340"/>
            <ac:spMk id="10" creationId="{098F6CC8-96D4-62E7-813C-00BE95BA7A62}"/>
          </ac:spMkLst>
        </pc:spChg>
        <pc:spChg chg="add mod">
          <ac:chgData name="Maticna Biblioteka Tuzla" userId="c4466ec77c6d0df3" providerId="LiveId" clId="{7F15BD76-2BDA-4037-A84B-AAEE28536E8C}" dt="2025-06-18T12:52:18.040" v="19379" actId="1076"/>
          <ac:spMkLst>
            <pc:docMk/>
            <pc:sldMk cId="2857075516" sldId="340"/>
            <ac:spMk id="11" creationId="{F023A43C-CFF1-590A-6448-368FE2166BF3}"/>
          </ac:spMkLst>
        </pc:spChg>
        <pc:spChg chg="add mod">
          <ac:chgData name="Maticna Biblioteka Tuzla" userId="c4466ec77c6d0df3" providerId="LiveId" clId="{7F15BD76-2BDA-4037-A84B-AAEE28536E8C}" dt="2025-06-17T08:33:19.979" v="11850" actId="255"/>
          <ac:spMkLst>
            <pc:docMk/>
            <pc:sldMk cId="2857075516" sldId="340"/>
            <ac:spMk id="12" creationId="{A8425FF7-ED3D-327B-4C6B-47B3CD4C3D47}"/>
          </ac:spMkLst>
        </pc:spChg>
        <pc:spChg chg="add mod">
          <ac:chgData name="Maticna Biblioteka Tuzla" userId="c4466ec77c6d0df3" providerId="LiveId" clId="{7F15BD76-2BDA-4037-A84B-AAEE28536E8C}" dt="2025-06-17T08:16:20.821" v="11463" actId="20577"/>
          <ac:spMkLst>
            <pc:docMk/>
            <pc:sldMk cId="2857075516" sldId="340"/>
            <ac:spMk id="13" creationId="{D0D75CD0-8226-2351-3A6A-856FC4EA60C7}"/>
          </ac:spMkLst>
        </pc:spChg>
        <pc:spChg chg="add mod">
          <ac:chgData name="Maticna Biblioteka Tuzla" userId="c4466ec77c6d0df3" providerId="LiveId" clId="{7F15BD76-2BDA-4037-A84B-AAEE28536E8C}" dt="2025-06-17T08:21:36.465" v="11559" actId="20577"/>
          <ac:spMkLst>
            <pc:docMk/>
            <pc:sldMk cId="2857075516" sldId="340"/>
            <ac:spMk id="14" creationId="{9FD0D254-3C18-78A4-E07E-2046998C958A}"/>
          </ac:spMkLst>
        </pc:spChg>
        <pc:spChg chg="add mod">
          <ac:chgData name="Maticna Biblioteka Tuzla" userId="c4466ec77c6d0df3" providerId="LiveId" clId="{7F15BD76-2BDA-4037-A84B-AAEE28536E8C}" dt="2025-06-17T08:25:00.130" v="11615" actId="20577"/>
          <ac:spMkLst>
            <pc:docMk/>
            <pc:sldMk cId="2857075516" sldId="340"/>
            <ac:spMk id="15" creationId="{ABB15091-D73B-8E28-E086-AC2DBDD2FC70}"/>
          </ac:spMkLst>
        </pc:spChg>
        <pc:spChg chg="add mod">
          <ac:chgData name="Maticna Biblioteka Tuzla" userId="c4466ec77c6d0df3" providerId="LiveId" clId="{7F15BD76-2BDA-4037-A84B-AAEE28536E8C}" dt="2025-06-17T08:26:12.569" v="11695" actId="20577"/>
          <ac:spMkLst>
            <pc:docMk/>
            <pc:sldMk cId="2857075516" sldId="340"/>
            <ac:spMk id="16" creationId="{97C7FF37-44B4-6C62-9369-34B8CBCB8FA9}"/>
          </ac:spMkLst>
        </pc:spChg>
        <pc:spChg chg="add mod">
          <ac:chgData name="Maticna Biblioteka Tuzla" userId="c4466ec77c6d0df3" providerId="LiveId" clId="{7F15BD76-2BDA-4037-A84B-AAEE28536E8C}" dt="2025-06-17T08:28:21.808" v="11724" actId="1076"/>
          <ac:spMkLst>
            <pc:docMk/>
            <pc:sldMk cId="2857075516" sldId="340"/>
            <ac:spMk id="17" creationId="{D5A2617A-E80A-FD9D-C08D-1D874B6DD453}"/>
          </ac:spMkLst>
        </pc:spChg>
        <pc:spChg chg="add del">
          <ac:chgData name="Maticna Biblioteka Tuzla" userId="c4466ec77c6d0df3" providerId="LiveId" clId="{7F15BD76-2BDA-4037-A84B-AAEE28536E8C}" dt="2025-06-17T08:33:45.777" v="11852" actId="478"/>
          <ac:spMkLst>
            <pc:docMk/>
            <pc:sldMk cId="2857075516" sldId="340"/>
            <ac:spMk id="33" creationId="{3D91C435-5959-18DF-2770-DDE8BD45BFE1}"/>
          </ac:spMkLst>
        </pc:spChg>
        <pc:spChg chg="add mod">
          <ac:chgData name="Maticna Biblioteka Tuzla" userId="c4466ec77c6d0df3" providerId="LiveId" clId="{7F15BD76-2BDA-4037-A84B-AAEE28536E8C}" dt="2025-06-17T08:34:38.500" v="11861" actId="207"/>
          <ac:spMkLst>
            <pc:docMk/>
            <pc:sldMk cId="2857075516" sldId="340"/>
            <ac:spMk id="34" creationId="{DEBA0F4C-3949-ACEE-F044-04657262BC60}"/>
          </ac:spMkLst>
        </pc:spChg>
        <pc:spChg chg="add mod">
          <ac:chgData name="Maticna Biblioteka Tuzla" userId="c4466ec77c6d0df3" providerId="LiveId" clId="{7F15BD76-2BDA-4037-A84B-AAEE28536E8C}" dt="2025-06-17T08:40:06.226" v="11976" actId="113"/>
          <ac:spMkLst>
            <pc:docMk/>
            <pc:sldMk cId="2857075516" sldId="340"/>
            <ac:spMk id="37" creationId="{AD5BAF12-B794-4AE0-A1E8-F99ACAEBB4FA}"/>
          </ac:spMkLst>
        </pc:spChg>
        <pc:cxnChg chg="add">
          <ac:chgData name="Maticna Biblioteka Tuzla" userId="c4466ec77c6d0df3" providerId="LiveId" clId="{7F15BD76-2BDA-4037-A84B-AAEE28536E8C}" dt="2025-06-17T08:27:01.079" v="11715" actId="11529"/>
          <ac:cxnSpMkLst>
            <pc:docMk/>
            <pc:sldMk cId="2857075516" sldId="340"/>
            <ac:cxnSpMk id="19" creationId="{EA9C1902-C676-965A-7998-C7F9705C9E8D}"/>
          </ac:cxnSpMkLst>
        </pc:cxnChg>
        <pc:cxnChg chg="add">
          <ac:chgData name="Maticna Biblioteka Tuzla" userId="c4466ec77c6d0df3" providerId="LiveId" clId="{7F15BD76-2BDA-4037-A84B-AAEE28536E8C}" dt="2025-06-18T12:50:47.673" v="19369" actId="11529"/>
          <ac:cxnSpMkLst>
            <pc:docMk/>
            <pc:sldMk cId="2857075516" sldId="340"/>
            <ac:cxnSpMk id="20" creationId="{6F59E40D-510A-4116-5073-D03B5C17369C}"/>
          </ac:cxnSpMkLst>
        </pc:cxnChg>
        <pc:cxnChg chg="add">
          <ac:chgData name="Maticna Biblioteka Tuzla" userId="c4466ec77c6d0df3" providerId="LiveId" clId="{7F15BD76-2BDA-4037-A84B-AAEE28536E8C}" dt="2025-06-17T08:27:19.532" v="11717" actId="11529"/>
          <ac:cxnSpMkLst>
            <pc:docMk/>
            <pc:sldMk cId="2857075516" sldId="340"/>
            <ac:cxnSpMk id="21" creationId="{95702A25-2906-134A-D340-A63FE710AF40}"/>
          </ac:cxnSpMkLst>
        </pc:cxnChg>
        <pc:cxnChg chg="add">
          <ac:chgData name="Maticna Biblioteka Tuzla" userId="c4466ec77c6d0df3" providerId="LiveId" clId="{7F15BD76-2BDA-4037-A84B-AAEE28536E8C}" dt="2025-06-17T08:27:31.254" v="11718" actId="11529"/>
          <ac:cxnSpMkLst>
            <pc:docMk/>
            <pc:sldMk cId="2857075516" sldId="340"/>
            <ac:cxnSpMk id="23" creationId="{8B722DE7-51D1-3A69-D2D1-D9B7A208444F}"/>
          </ac:cxnSpMkLst>
        </pc:cxnChg>
        <pc:cxnChg chg="add">
          <ac:chgData name="Maticna Biblioteka Tuzla" userId="c4466ec77c6d0df3" providerId="LiveId" clId="{7F15BD76-2BDA-4037-A84B-AAEE28536E8C}" dt="2025-06-18T12:50:53.197" v="19370" actId="11529"/>
          <ac:cxnSpMkLst>
            <pc:docMk/>
            <pc:sldMk cId="2857075516" sldId="340"/>
            <ac:cxnSpMk id="24" creationId="{A823DC72-BF83-E33A-1049-456DA52AD967}"/>
          </ac:cxnSpMkLst>
        </pc:cxnChg>
        <pc:cxnChg chg="add mod">
          <ac:chgData name="Maticna Biblioteka Tuzla" userId="c4466ec77c6d0df3" providerId="LiveId" clId="{7F15BD76-2BDA-4037-A84B-AAEE28536E8C}" dt="2025-06-17T08:27:43.552" v="11720" actId="14100"/>
          <ac:cxnSpMkLst>
            <pc:docMk/>
            <pc:sldMk cId="2857075516" sldId="340"/>
            <ac:cxnSpMk id="25" creationId="{79294335-C71D-CD89-4F1C-D57EBA032D7B}"/>
          </ac:cxnSpMkLst>
        </pc:cxnChg>
        <pc:cxnChg chg="add">
          <ac:chgData name="Maticna Biblioteka Tuzla" userId="c4466ec77c6d0df3" providerId="LiveId" clId="{7F15BD76-2BDA-4037-A84B-AAEE28536E8C}" dt="2025-06-18T12:50:57.484" v="19371" actId="11529"/>
          <ac:cxnSpMkLst>
            <pc:docMk/>
            <pc:sldMk cId="2857075516" sldId="340"/>
            <ac:cxnSpMk id="27" creationId="{56DD4947-8EEC-838A-E090-7F5392DB2282}"/>
          </ac:cxnSpMkLst>
        </pc:cxnChg>
        <pc:cxnChg chg="add mod">
          <ac:chgData name="Maticna Biblioteka Tuzla" userId="c4466ec77c6d0df3" providerId="LiveId" clId="{7F15BD76-2BDA-4037-A84B-AAEE28536E8C}" dt="2025-06-17T08:28:00.168" v="11722" actId="1076"/>
          <ac:cxnSpMkLst>
            <pc:docMk/>
            <pc:sldMk cId="2857075516" sldId="340"/>
            <ac:cxnSpMk id="28" creationId="{B5B4216B-8338-EEF1-1A98-650AF02FE9AB}"/>
          </ac:cxnSpMkLst>
        </pc:cxnChg>
        <pc:cxnChg chg="add">
          <ac:chgData name="Maticna Biblioteka Tuzla" userId="c4466ec77c6d0df3" providerId="LiveId" clId="{7F15BD76-2BDA-4037-A84B-AAEE28536E8C}" dt="2025-06-18T12:51:01.419" v="19372" actId="11529"/>
          <ac:cxnSpMkLst>
            <pc:docMk/>
            <pc:sldMk cId="2857075516" sldId="340"/>
            <ac:cxnSpMk id="30" creationId="{882421F1-613F-BFE7-F762-3F1A35C5F8AE}"/>
          </ac:cxnSpMkLst>
        </pc:cxnChg>
        <pc:cxnChg chg="add mod">
          <ac:chgData name="Maticna Biblioteka Tuzla" userId="c4466ec77c6d0df3" providerId="LiveId" clId="{7F15BD76-2BDA-4037-A84B-AAEE28536E8C}" dt="2025-06-17T08:28:21.808" v="11724" actId="1076"/>
          <ac:cxnSpMkLst>
            <pc:docMk/>
            <pc:sldMk cId="2857075516" sldId="340"/>
            <ac:cxnSpMk id="31" creationId="{991E11A1-F9D8-63DB-1D87-C6CC2A67F215}"/>
          </ac:cxnSpMkLst>
        </pc:cxnChg>
        <pc:cxnChg chg="add">
          <ac:chgData name="Maticna Biblioteka Tuzla" userId="c4466ec77c6d0df3" providerId="LiveId" clId="{7F15BD76-2BDA-4037-A84B-AAEE28536E8C}" dt="2025-06-18T12:51:07.137" v="19373" actId="11529"/>
          <ac:cxnSpMkLst>
            <pc:docMk/>
            <pc:sldMk cId="2857075516" sldId="340"/>
            <ac:cxnSpMk id="33" creationId="{BF169A78-F0AC-1E49-E2BC-1BE91156A3B5}"/>
          </ac:cxnSpMkLst>
        </pc:cxnChg>
        <pc:cxnChg chg="add mod">
          <ac:chgData name="Maticna Biblioteka Tuzla" userId="c4466ec77c6d0df3" providerId="LiveId" clId="{7F15BD76-2BDA-4037-A84B-AAEE28536E8C}" dt="2025-06-17T08:35:07.191" v="11863" actId="1076"/>
          <ac:cxnSpMkLst>
            <pc:docMk/>
            <pc:sldMk cId="2857075516" sldId="340"/>
            <ac:cxnSpMk id="36" creationId="{FF199B46-16C5-6A7B-02D2-DD21D867F530}"/>
          </ac:cxnSpMkLst>
        </pc:cxnChg>
        <pc:cxnChg chg="add mod">
          <ac:chgData name="Maticna Biblioteka Tuzla" userId="c4466ec77c6d0df3" providerId="LiveId" clId="{7F15BD76-2BDA-4037-A84B-AAEE28536E8C}" dt="2025-06-18T12:51:41.516" v="19375" actId="1076"/>
          <ac:cxnSpMkLst>
            <pc:docMk/>
            <pc:sldMk cId="2857075516" sldId="340"/>
            <ac:cxnSpMk id="38" creationId="{035D629D-AF79-BA89-A464-90210A6A13FF}"/>
          </ac:cxnSpMkLst>
        </pc:cxnChg>
        <pc:cxnChg chg="add">
          <ac:chgData name="Maticna Biblioteka Tuzla" userId="c4466ec77c6d0df3" providerId="LiveId" clId="{7F15BD76-2BDA-4037-A84B-AAEE28536E8C}" dt="2025-06-18T12:51:46.548" v="19376" actId="11529"/>
          <ac:cxnSpMkLst>
            <pc:docMk/>
            <pc:sldMk cId="2857075516" sldId="340"/>
            <ac:cxnSpMk id="41" creationId="{9F127241-287F-32EA-34BB-99C5B7C24FCB}"/>
          </ac:cxnSpMkLst>
        </pc:cxnChg>
        <pc:cxnChg chg="add mod">
          <ac:chgData name="Maticna Biblioteka Tuzla" userId="c4466ec77c6d0df3" providerId="LiveId" clId="{7F15BD76-2BDA-4037-A84B-AAEE28536E8C}" dt="2025-06-18T12:52:18.040" v="19379" actId="1076"/>
          <ac:cxnSpMkLst>
            <pc:docMk/>
            <pc:sldMk cId="2857075516" sldId="340"/>
            <ac:cxnSpMk id="43" creationId="{2AAADF18-43FB-FF16-A1AF-AE56DA9203E4}"/>
          </ac:cxnSpMkLst>
        </pc:cxnChg>
        <pc:cxnChg chg="add">
          <ac:chgData name="Maticna Biblioteka Tuzla" userId="c4466ec77c6d0df3" providerId="LiveId" clId="{7F15BD76-2BDA-4037-A84B-AAEE28536E8C}" dt="2025-06-18T12:52:12.350" v="19378" actId="11529"/>
          <ac:cxnSpMkLst>
            <pc:docMk/>
            <pc:sldMk cId="2857075516" sldId="340"/>
            <ac:cxnSpMk id="45" creationId="{06E14A6F-C688-87C1-27EB-BDD887D9BD1F}"/>
          </ac:cxnSpMkLst>
        </pc:cxnChg>
      </pc:sldChg>
      <pc:sldChg chg="addSp delSp modSp add del mod">
        <pc:chgData name="Maticna Biblioteka Tuzla" userId="c4466ec77c6d0df3" providerId="LiveId" clId="{7F15BD76-2BDA-4037-A84B-AAEE28536E8C}" dt="2025-06-20T13:11:11.535" v="20387" actId="2696"/>
        <pc:sldMkLst>
          <pc:docMk/>
          <pc:sldMk cId="2086761459" sldId="341"/>
        </pc:sldMkLst>
        <pc:spChg chg="mod">
          <ac:chgData name="Maticna Biblioteka Tuzla" userId="c4466ec77c6d0df3" providerId="LiveId" clId="{7F15BD76-2BDA-4037-A84B-AAEE28536E8C}" dt="2025-06-17T08:42:29.481" v="12078" actId="14100"/>
          <ac:spMkLst>
            <pc:docMk/>
            <pc:sldMk cId="2086761459" sldId="341"/>
            <ac:spMk id="2" creationId="{07C942D6-F397-FEB0-670E-2DB25C9498AE}"/>
          </ac:spMkLst>
        </pc:spChg>
        <pc:spChg chg="mod">
          <ac:chgData name="Maticna Biblioteka Tuzla" userId="c4466ec77c6d0df3" providerId="LiveId" clId="{7F15BD76-2BDA-4037-A84B-AAEE28536E8C}" dt="2025-06-17T08:52:21.702" v="12236" actId="14100"/>
          <ac:spMkLst>
            <pc:docMk/>
            <pc:sldMk cId="2086761459" sldId="341"/>
            <ac:spMk id="3" creationId="{6C2AB6CC-A5F9-82AC-00B4-AFD7C2D6A934}"/>
          </ac:spMkLst>
        </pc:spChg>
        <pc:spChg chg="mod">
          <ac:chgData name="Maticna Biblioteka Tuzla" userId="c4466ec77c6d0df3" providerId="LiveId" clId="{7F15BD76-2BDA-4037-A84B-AAEE28536E8C}" dt="2025-06-17T08:41:50.446" v="12057" actId="14100"/>
          <ac:spMkLst>
            <pc:docMk/>
            <pc:sldMk cId="2086761459" sldId="341"/>
            <ac:spMk id="4" creationId="{8CC420D3-E525-E9FA-4721-D404B7FBD024}"/>
          </ac:spMkLst>
        </pc:spChg>
        <pc:spChg chg="mod">
          <ac:chgData name="Maticna Biblioteka Tuzla" userId="c4466ec77c6d0df3" providerId="LiveId" clId="{7F15BD76-2BDA-4037-A84B-AAEE28536E8C}" dt="2025-06-17T08:42:23.262" v="12077" actId="14100"/>
          <ac:spMkLst>
            <pc:docMk/>
            <pc:sldMk cId="2086761459" sldId="341"/>
            <ac:spMk id="5" creationId="{05F50230-E0DE-F58F-B475-8AA6A0CF89B2}"/>
          </ac:spMkLst>
        </pc:spChg>
        <pc:spChg chg="del mod">
          <ac:chgData name="Maticna Biblioteka Tuzla" userId="c4466ec77c6d0df3" providerId="LiveId" clId="{7F15BD76-2BDA-4037-A84B-AAEE28536E8C}" dt="2025-06-17T08:35:39.856" v="11868" actId="478"/>
          <ac:spMkLst>
            <pc:docMk/>
            <pc:sldMk cId="2086761459" sldId="341"/>
            <ac:spMk id="6" creationId="{1875730B-39A8-0447-F00B-95532305B00F}"/>
          </ac:spMkLst>
        </pc:spChg>
        <pc:spChg chg="del mod">
          <ac:chgData name="Maticna Biblioteka Tuzla" userId="c4466ec77c6d0df3" providerId="LiveId" clId="{7F15BD76-2BDA-4037-A84B-AAEE28536E8C}" dt="2025-06-17T08:35:44.934" v="11871" actId="478"/>
          <ac:spMkLst>
            <pc:docMk/>
            <pc:sldMk cId="2086761459" sldId="341"/>
            <ac:spMk id="7" creationId="{ED2E56BC-4C23-8D5A-1AE5-93B6995CF684}"/>
          </ac:spMkLst>
        </pc:spChg>
        <pc:spChg chg="del mod">
          <ac:chgData name="Maticna Biblioteka Tuzla" userId="c4466ec77c6d0df3" providerId="LiveId" clId="{7F15BD76-2BDA-4037-A84B-AAEE28536E8C}" dt="2025-06-17T08:35:48.623" v="11873" actId="478"/>
          <ac:spMkLst>
            <pc:docMk/>
            <pc:sldMk cId="2086761459" sldId="341"/>
            <ac:spMk id="8" creationId="{C1E5DD4D-2D3D-CCAD-1383-B7D54F613787}"/>
          </ac:spMkLst>
        </pc:spChg>
        <pc:spChg chg="mod">
          <ac:chgData name="Maticna Biblioteka Tuzla" userId="c4466ec77c6d0df3" providerId="LiveId" clId="{7F15BD76-2BDA-4037-A84B-AAEE28536E8C}" dt="2025-06-17T08:44:14.231" v="12155" actId="20577"/>
          <ac:spMkLst>
            <pc:docMk/>
            <pc:sldMk cId="2086761459" sldId="341"/>
            <ac:spMk id="9" creationId="{7F783B37-9819-4290-FC87-AE438831FFAC}"/>
          </ac:spMkLst>
        </pc:spChg>
        <pc:spChg chg="mod">
          <ac:chgData name="Maticna Biblioteka Tuzla" userId="c4466ec77c6d0df3" providerId="LiveId" clId="{7F15BD76-2BDA-4037-A84B-AAEE28536E8C}" dt="2025-06-17T08:45:04.776" v="12188" actId="20577"/>
          <ac:spMkLst>
            <pc:docMk/>
            <pc:sldMk cId="2086761459" sldId="341"/>
            <ac:spMk id="10" creationId="{E6AE72D9-B642-15A3-9828-042059C2D364}"/>
          </ac:spMkLst>
        </pc:spChg>
        <pc:spChg chg="del mod">
          <ac:chgData name="Maticna Biblioteka Tuzla" userId="c4466ec77c6d0df3" providerId="LiveId" clId="{7F15BD76-2BDA-4037-A84B-AAEE28536E8C}" dt="2025-06-17T08:36:32.990" v="11889" actId="478"/>
          <ac:spMkLst>
            <pc:docMk/>
            <pc:sldMk cId="2086761459" sldId="341"/>
            <ac:spMk id="11" creationId="{26BC3F8C-228E-E736-CD87-F4FF9E88CED1}"/>
          </ac:spMkLst>
        </pc:spChg>
        <pc:spChg chg="del">
          <ac:chgData name="Maticna Biblioteka Tuzla" userId="c4466ec77c6d0df3" providerId="LiveId" clId="{7F15BD76-2BDA-4037-A84B-AAEE28536E8C}" dt="2025-06-17T08:36:27.784" v="11886" actId="478"/>
          <ac:spMkLst>
            <pc:docMk/>
            <pc:sldMk cId="2086761459" sldId="341"/>
            <ac:spMk id="12" creationId="{A69BB885-EB1C-541F-2ACE-1C85338F5851}"/>
          </ac:spMkLst>
        </pc:spChg>
        <pc:spChg chg="mod">
          <ac:chgData name="Maticna Biblioteka Tuzla" userId="c4466ec77c6d0df3" providerId="LiveId" clId="{7F15BD76-2BDA-4037-A84B-AAEE28536E8C}" dt="2025-06-17T08:48:53.354" v="12225" actId="1076"/>
          <ac:spMkLst>
            <pc:docMk/>
            <pc:sldMk cId="2086761459" sldId="341"/>
            <ac:spMk id="13" creationId="{B85F0728-FA2A-20E4-5487-898D6356DEE4}"/>
          </ac:spMkLst>
        </pc:spChg>
        <pc:spChg chg="mod">
          <ac:chgData name="Maticna Biblioteka Tuzla" userId="c4466ec77c6d0df3" providerId="LiveId" clId="{7F15BD76-2BDA-4037-A84B-AAEE28536E8C}" dt="2025-06-17T08:48:57.724" v="12226" actId="1076"/>
          <ac:spMkLst>
            <pc:docMk/>
            <pc:sldMk cId="2086761459" sldId="341"/>
            <ac:spMk id="14" creationId="{5BA67DA7-A1A2-E930-01DD-984FB9EA14AA}"/>
          </ac:spMkLst>
        </pc:spChg>
        <pc:spChg chg="del mod">
          <ac:chgData name="Maticna Biblioteka Tuzla" userId="c4466ec77c6d0df3" providerId="LiveId" clId="{7F15BD76-2BDA-4037-A84B-AAEE28536E8C}" dt="2025-06-17T08:36:22.765" v="11884" actId="478"/>
          <ac:spMkLst>
            <pc:docMk/>
            <pc:sldMk cId="2086761459" sldId="341"/>
            <ac:spMk id="15" creationId="{355DA533-213D-50BB-01B0-4FFC184FAED9}"/>
          </ac:spMkLst>
        </pc:spChg>
        <pc:spChg chg="del mod">
          <ac:chgData name="Maticna Biblioteka Tuzla" userId="c4466ec77c6d0df3" providerId="LiveId" clId="{7F15BD76-2BDA-4037-A84B-AAEE28536E8C}" dt="2025-06-17T08:36:09.644" v="11880" actId="478"/>
          <ac:spMkLst>
            <pc:docMk/>
            <pc:sldMk cId="2086761459" sldId="341"/>
            <ac:spMk id="16" creationId="{D1BE4A27-2D4D-0976-B75E-EC262887E492}"/>
          </ac:spMkLst>
        </pc:spChg>
        <pc:spChg chg="del">
          <ac:chgData name="Maticna Biblioteka Tuzla" userId="c4466ec77c6d0df3" providerId="LiveId" clId="{7F15BD76-2BDA-4037-A84B-AAEE28536E8C}" dt="2025-06-17T08:35:53.202" v="11875" actId="478"/>
          <ac:spMkLst>
            <pc:docMk/>
            <pc:sldMk cId="2086761459" sldId="341"/>
            <ac:spMk id="17" creationId="{42DC1BBA-7A38-CBE3-38C1-7676D32EBC44}"/>
          </ac:spMkLst>
        </pc:spChg>
        <pc:spChg chg="add del mod">
          <ac:chgData name="Maticna Biblioteka Tuzla" userId="c4466ec77c6d0df3" providerId="LiveId" clId="{7F15BD76-2BDA-4037-A84B-AAEE28536E8C}" dt="2025-06-17T08:40:15.116" v="11977" actId="478"/>
          <ac:spMkLst>
            <pc:docMk/>
            <pc:sldMk cId="2086761459" sldId="341"/>
            <ac:spMk id="33" creationId="{30340CCB-49AD-D06B-5606-25FD43A4DDF9}"/>
          </ac:spMkLst>
        </pc:spChg>
        <pc:spChg chg="del">
          <ac:chgData name="Maticna Biblioteka Tuzla" userId="c4466ec77c6d0df3" providerId="LiveId" clId="{7F15BD76-2BDA-4037-A84B-AAEE28536E8C}" dt="2025-06-17T08:35:55.296" v="11876" actId="478"/>
          <ac:spMkLst>
            <pc:docMk/>
            <pc:sldMk cId="2086761459" sldId="341"/>
            <ac:spMk id="34" creationId="{DEC8DB52-1A8B-9EB5-04F4-5F301502AA5F}"/>
          </ac:spMkLst>
        </pc:spChg>
        <pc:spChg chg="add mod">
          <ac:chgData name="Maticna Biblioteka Tuzla" userId="c4466ec77c6d0df3" providerId="LiveId" clId="{7F15BD76-2BDA-4037-A84B-AAEE28536E8C}" dt="2025-06-17T08:41:05.178" v="11991" actId="207"/>
          <ac:spMkLst>
            <pc:docMk/>
            <pc:sldMk cId="2086761459" sldId="341"/>
            <ac:spMk id="35" creationId="{117AF057-4032-4A54-DCB2-3B3E9E3C014D}"/>
          </ac:spMkLst>
        </pc:spChg>
        <pc:cxnChg chg="del mod">
          <ac:chgData name="Maticna Biblioteka Tuzla" userId="c4466ec77c6d0df3" providerId="LiveId" clId="{7F15BD76-2BDA-4037-A84B-AAEE28536E8C}" dt="2025-06-17T08:37:01.559" v="11895" actId="478"/>
          <ac:cxnSpMkLst>
            <pc:docMk/>
            <pc:sldMk cId="2086761459" sldId="341"/>
            <ac:cxnSpMk id="19" creationId="{0E94EE9A-FFD2-74C4-DCE9-7EF61182181E}"/>
          </ac:cxnSpMkLst>
        </pc:cxnChg>
        <pc:cxnChg chg="del mod">
          <ac:chgData name="Maticna Biblioteka Tuzla" userId="c4466ec77c6d0df3" providerId="LiveId" clId="{7F15BD76-2BDA-4037-A84B-AAEE28536E8C}" dt="2025-06-17T08:37:03.826" v="11896" actId="478"/>
          <ac:cxnSpMkLst>
            <pc:docMk/>
            <pc:sldMk cId="2086761459" sldId="341"/>
            <ac:cxnSpMk id="21" creationId="{11F2C2C6-AA2C-5AB5-8D70-BE13398D6832}"/>
          </ac:cxnSpMkLst>
        </pc:cxnChg>
        <pc:cxnChg chg="del mod">
          <ac:chgData name="Maticna Biblioteka Tuzla" userId="c4466ec77c6d0df3" providerId="LiveId" clId="{7F15BD76-2BDA-4037-A84B-AAEE28536E8C}" dt="2025-06-17T08:36:25.204" v="11885" actId="478"/>
          <ac:cxnSpMkLst>
            <pc:docMk/>
            <pc:sldMk cId="2086761459" sldId="341"/>
            <ac:cxnSpMk id="23" creationId="{837D29B5-47AA-8AF4-91C0-03622AD3CA3E}"/>
          </ac:cxnSpMkLst>
        </pc:cxnChg>
        <pc:cxnChg chg="del mod">
          <ac:chgData name="Maticna Biblioteka Tuzla" userId="c4466ec77c6d0df3" providerId="LiveId" clId="{7F15BD76-2BDA-4037-A84B-AAEE28536E8C}" dt="2025-06-17T08:36:12.590" v="11881" actId="478"/>
          <ac:cxnSpMkLst>
            <pc:docMk/>
            <pc:sldMk cId="2086761459" sldId="341"/>
            <ac:cxnSpMk id="25" creationId="{2498FC82-18B5-649C-6E5A-62C94DE4EBE5}"/>
          </ac:cxnSpMkLst>
        </pc:cxnChg>
        <pc:cxnChg chg="mod">
          <ac:chgData name="Maticna Biblioteka Tuzla" userId="c4466ec77c6d0df3" providerId="LiveId" clId="{7F15BD76-2BDA-4037-A84B-AAEE28536E8C}" dt="2025-06-17T08:35:48.623" v="11873" actId="478"/>
          <ac:cxnSpMkLst>
            <pc:docMk/>
            <pc:sldMk cId="2086761459" sldId="341"/>
            <ac:cxnSpMk id="28" creationId="{A0379071-4B0F-3BA2-C058-22A560718645}"/>
          </ac:cxnSpMkLst>
        </pc:cxnChg>
        <pc:cxnChg chg="del mod">
          <ac:chgData name="Maticna Biblioteka Tuzla" userId="c4466ec77c6d0df3" providerId="LiveId" clId="{7F15BD76-2BDA-4037-A84B-AAEE28536E8C}" dt="2025-06-17T08:35:57.734" v="11877" actId="478"/>
          <ac:cxnSpMkLst>
            <pc:docMk/>
            <pc:sldMk cId="2086761459" sldId="341"/>
            <ac:cxnSpMk id="31" creationId="{CFCCE8FB-BF51-978F-0E54-C9EFDD35EA31}"/>
          </ac:cxnSpMkLst>
        </pc:cxnChg>
        <pc:cxnChg chg="add">
          <ac:chgData name="Maticna Biblioteka Tuzla" userId="c4466ec77c6d0df3" providerId="LiveId" clId="{7F15BD76-2BDA-4037-A84B-AAEE28536E8C}" dt="2025-06-17T08:37:29.841" v="11909" actId="11529"/>
          <ac:cxnSpMkLst>
            <pc:docMk/>
            <pc:sldMk cId="2086761459" sldId="341"/>
            <ac:cxnSpMk id="32" creationId="{9B352EEA-8F35-D6F1-D70A-FD4CE967CB61}"/>
          </ac:cxnSpMkLst>
        </pc:cxnChg>
        <pc:cxnChg chg="del">
          <ac:chgData name="Maticna Biblioteka Tuzla" userId="c4466ec77c6d0df3" providerId="LiveId" clId="{7F15BD76-2BDA-4037-A84B-AAEE28536E8C}" dt="2025-06-17T08:35:50.952" v="11874" actId="478"/>
          <ac:cxnSpMkLst>
            <pc:docMk/>
            <pc:sldMk cId="2086761459" sldId="341"/>
            <ac:cxnSpMk id="36" creationId="{513555D6-3CC3-3D42-68C8-A4F3CAAC91C3}"/>
          </ac:cxnSpMkLst>
        </pc:cxnChg>
        <pc:cxnChg chg="add del mod">
          <ac:chgData name="Maticna Biblioteka Tuzla" userId="c4466ec77c6d0df3" providerId="LiveId" clId="{7F15BD76-2BDA-4037-A84B-AAEE28536E8C}" dt="2025-06-17T08:48:23.219" v="12222" actId="478"/>
          <ac:cxnSpMkLst>
            <pc:docMk/>
            <pc:sldMk cId="2086761459" sldId="341"/>
            <ac:cxnSpMk id="38" creationId="{E793E1CE-3E1D-41B4-9B9C-E1AFCD33BC3B}"/>
          </ac:cxnSpMkLst>
        </pc:cxnChg>
        <pc:cxnChg chg="add mod">
          <ac:chgData name="Maticna Biblioteka Tuzla" userId="c4466ec77c6d0df3" providerId="LiveId" clId="{7F15BD76-2BDA-4037-A84B-AAEE28536E8C}" dt="2025-06-17T08:48:38.585" v="12224" actId="14100"/>
          <ac:cxnSpMkLst>
            <pc:docMk/>
            <pc:sldMk cId="2086761459" sldId="341"/>
            <ac:cxnSpMk id="40" creationId="{B93D1DAA-C1CC-8D34-F270-222C20DBFFA6}"/>
          </ac:cxnSpMkLst>
        </pc:cxnChg>
        <pc:cxnChg chg="add">
          <ac:chgData name="Maticna Biblioteka Tuzla" userId="c4466ec77c6d0df3" providerId="LiveId" clId="{7F15BD76-2BDA-4037-A84B-AAEE28536E8C}" dt="2025-06-17T08:48:31.341" v="12223" actId="11529"/>
          <ac:cxnSpMkLst>
            <pc:docMk/>
            <pc:sldMk cId="2086761459" sldId="341"/>
            <ac:cxnSpMk id="42" creationId="{621587AA-C36D-4EDA-9B8F-AB1C360C5394}"/>
          </ac:cxnSpMkLst>
        </pc:cxnChg>
        <pc:cxnChg chg="add">
          <ac:chgData name="Maticna Biblioteka Tuzla" userId="c4466ec77c6d0df3" providerId="LiveId" clId="{7F15BD76-2BDA-4037-A84B-AAEE28536E8C}" dt="2025-06-17T08:49:13.345" v="12227" actId="11529"/>
          <ac:cxnSpMkLst>
            <pc:docMk/>
            <pc:sldMk cId="2086761459" sldId="341"/>
            <ac:cxnSpMk id="45" creationId="{4221885F-FB00-E038-1940-13AC4DCB4D99}"/>
          </ac:cxnSpMkLst>
        </pc:cxnChg>
        <pc:cxnChg chg="add">
          <ac:chgData name="Maticna Biblioteka Tuzla" userId="c4466ec77c6d0df3" providerId="LiveId" clId="{7F15BD76-2BDA-4037-A84B-AAEE28536E8C}" dt="2025-06-17T08:49:19.221" v="12228" actId="11529"/>
          <ac:cxnSpMkLst>
            <pc:docMk/>
            <pc:sldMk cId="2086761459" sldId="341"/>
            <ac:cxnSpMk id="47" creationId="{D9ED6CE1-5E5E-BE7A-57FF-0164632E314B}"/>
          </ac:cxnSpMkLst>
        </pc:cxnChg>
        <pc:cxnChg chg="add">
          <ac:chgData name="Maticna Biblioteka Tuzla" userId="c4466ec77c6d0df3" providerId="LiveId" clId="{7F15BD76-2BDA-4037-A84B-AAEE28536E8C}" dt="2025-06-17T08:49:27.823" v="12229" actId="11529"/>
          <ac:cxnSpMkLst>
            <pc:docMk/>
            <pc:sldMk cId="2086761459" sldId="341"/>
            <ac:cxnSpMk id="49" creationId="{A7AD92C4-E7E9-54A7-943B-8A2573CC4E2D}"/>
          </ac:cxnSpMkLst>
        </pc:cxnChg>
        <pc:cxnChg chg="add">
          <ac:chgData name="Maticna Biblioteka Tuzla" userId="c4466ec77c6d0df3" providerId="LiveId" clId="{7F15BD76-2BDA-4037-A84B-AAEE28536E8C}" dt="2025-06-17T08:49:34.060" v="12230" actId="11529"/>
          <ac:cxnSpMkLst>
            <pc:docMk/>
            <pc:sldMk cId="2086761459" sldId="341"/>
            <ac:cxnSpMk id="51" creationId="{BFDC34C6-26A0-4FFC-FECB-3521B8781B8B}"/>
          </ac:cxnSpMkLst>
        </pc:cxnChg>
      </pc:sldChg>
      <pc:sldChg chg="addSp delSp modSp add del mod">
        <pc:chgData name="Maticna Biblioteka Tuzla" userId="c4466ec77c6d0df3" providerId="LiveId" clId="{7F15BD76-2BDA-4037-A84B-AAEE28536E8C}" dt="2025-06-20T13:11:13.818" v="20388" actId="2696"/>
        <pc:sldMkLst>
          <pc:docMk/>
          <pc:sldMk cId="3484465123" sldId="342"/>
        </pc:sldMkLst>
        <pc:spChg chg="del mod">
          <ac:chgData name="Maticna Biblioteka Tuzla" userId="c4466ec77c6d0df3" providerId="LiveId" clId="{7F15BD76-2BDA-4037-A84B-AAEE28536E8C}" dt="2025-06-17T08:52:44.441" v="12248" actId="478"/>
          <ac:spMkLst>
            <pc:docMk/>
            <pc:sldMk cId="3484465123" sldId="342"/>
            <ac:spMk id="2" creationId="{4B932521-D682-2A26-ABF8-26E5277B25DF}"/>
          </ac:spMkLst>
        </pc:spChg>
        <pc:spChg chg="mod">
          <ac:chgData name="Maticna Biblioteka Tuzla" userId="c4466ec77c6d0df3" providerId="LiveId" clId="{7F15BD76-2BDA-4037-A84B-AAEE28536E8C}" dt="2025-06-17T11:31:03.941" v="13751" actId="20577"/>
          <ac:spMkLst>
            <pc:docMk/>
            <pc:sldMk cId="3484465123" sldId="342"/>
            <ac:spMk id="3" creationId="{30E391F4-CB33-0171-810E-0465C00BF0D2}"/>
          </ac:spMkLst>
        </pc:spChg>
        <pc:spChg chg="del mod">
          <ac:chgData name="Maticna Biblioteka Tuzla" userId="c4466ec77c6d0df3" providerId="LiveId" clId="{7F15BD76-2BDA-4037-A84B-AAEE28536E8C}" dt="2025-06-17T08:53:02.470" v="12282" actId="478"/>
          <ac:spMkLst>
            <pc:docMk/>
            <pc:sldMk cId="3484465123" sldId="342"/>
            <ac:spMk id="4" creationId="{95451B17-0864-6A2C-B1F6-1A5E2490F72D}"/>
          </ac:spMkLst>
        </pc:spChg>
        <pc:spChg chg="del mod">
          <ac:chgData name="Maticna Biblioteka Tuzla" userId="c4466ec77c6d0df3" providerId="LiveId" clId="{7F15BD76-2BDA-4037-A84B-AAEE28536E8C}" dt="2025-06-17T08:53:08.313" v="12287" actId="478"/>
          <ac:spMkLst>
            <pc:docMk/>
            <pc:sldMk cId="3484465123" sldId="342"/>
            <ac:spMk id="5" creationId="{351E80F0-CEF4-4D4D-CF6D-AC5DA6625D93}"/>
          </ac:spMkLst>
        </pc:spChg>
        <pc:spChg chg="del">
          <ac:chgData name="Maticna Biblioteka Tuzla" userId="c4466ec77c6d0df3" providerId="LiveId" clId="{7F15BD76-2BDA-4037-A84B-AAEE28536E8C}" dt="2025-06-17T08:52:53.299" v="12256" actId="478"/>
          <ac:spMkLst>
            <pc:docMk/>
            <pc:sldMk cId="3484465123" sldId="342"/>
            <ac:spMk id="9" creationId="{2BAE984A-4A15-008D-5DB8-280E00199E3F}"/>
          </ac:spMkLst>
        </pc:spChg>
        <pc:spChg chg="del mod">
          <ac:chgData name="Maticna Biblioteka Tuzla" userId="c4466ec77c6d0df3" providerId="LiveId" clId="{7F15BD76-2BDA-4037-A84B-AAEE28536E8C}" dt="2025-06-17T08:52:59.564" v="12279" actId="478"/>
          <ac:spMkLst>
            <pc:docMk/>
            <pc:sldMk cId="3484465123" sldId="342"/>
            <ac:spMk id="10" creationId="{558577CF-7EC9-F8D5-456A-B9AB6EE243EF}"/>
          </ac:spMkLst>
        </pc:spChg>
        <pc:spChg chg="del mod">
          <ac:chgData name="Maticna Biblioteka Tuzla" userId="c4466ec77c6d0df3" providerId="LiveId" clId="{7F15BD76-2BDA-4037-A84B-AAEE28536E8C}" dt="2025-06-17T08:52:46.744" v="12250" actId="478"/>
          <ac:spMkLst>
            <pc:docMk/>
            <pc:sldMk cId="3484465123" sldId="342"/>
            <ac:spMk id="13" creationId="{B60DEC6A-3313-BAC5-5D69-378B91876DE9}"/>
          </ac:spMkLst>
        </pc:spChg>
        <pc:spChg chg="del mod">
          <ac:chgData name="Maticna Biblioteka Tuzla" userId="c4466ec77c6d0df3" providerId="LiveId" clId="{7F15BD76-2BDA-4037-A84B-AAEE28536E8C}" dt="2025-06-17T08:53:05.157" v="12285" actId="478"/>
          <ac:spMkLst>
            <pc:docMk/>
            <pc:sldMk cId="3484465123" sldId="342"/>
            <ac:spMk id="14" creationId="{B27E90CE-699C-A707-9BAF-BB40CFB58F0E}"/>
          </ac:spMkLst>
        </pc:spChg>
        <pc:spChg chg="del mod">
          <ac:chgData name="Maticna Biblioteka Tuzla" userId="c4466ec77c6d0df3" providerId="LiveId" clId="{7F15BD76-2BDA-4037-A84B-AAEE28536E8C}" dt="2025-06-17T08:52:40.915" v="12244" actId="478"/>
          <ac:spMkLst>
            <pc:docMk/>
            <pc:sldMk cId="3484465123" sldId="342"/>
            <ac:spMk id="35" creationId="{705933FA-C9B4-0641-7CF0-6D1E3C03DD78}"/>
          </ac:spMkLst>
        </pc:spChg>
        <pc:graphicFrameChg chg="add mod modGraphic">
          <ac:chgData name="Maticna Biblioteka Tuzla" userId="c4466ec77c6d0df3" providerId="LiveId" clId="{7F15BD76-2BDA-4037-A84B-AAEE28536E8C}" dt="2025-06-17T11:45:51.041" v="14103" actId="14100"/>
          <ac:graphicFrameMkLst>
            <pc:docMk/>
            <pc:sldMk cId="3484465123" sldId="342"/>
            <ac:graphicFrameMk id="8" creationId="{EE7BF203-CBB6-CFE3-17C5-91F30720559C}"/>
          </ac:graphicFrameMkLst>
        </pc:graphicFrameChg>
        <pc:cxnChg chg="del mod">
          <ac:chgData name="Maticna Biblioteka Tuzla" userId="c4466ec77c6d0df3" providerId="LiveId" clId="{7F15BD76-2BDA-4037-A84B-AAEE28536E8C}" dt="2025-06-17T08:52:49.840" v="12253" actId="478"/>
          <ac:cxnSpMkLst>
            <pc:docMk/>
            <pc:sldMk cId="3484465123" sldId="342"/>
            <ac:cxnSpMk id="32" creationId="{83E1EA22-658A-14F0-D741-8D6922023D7F}"/>
          </ac:cxnSpMkLst>
        </pc:cxnChg>
        <pc:cxnChg chg="del">
          <ac:chgData name="Maticna Biblioteka Tuzla" userId="c4466ec77c6d0df3" providerId="LiveId" clId="{7F15BD76-2BDA-4037-A84B-AAEE28536E8C}" dt="2025-06-17T08:52:48.770" v="12251" actId="478"/>
          <ac:cxnSpMkLst>
            <pc:docMk/>
            <pc:sldMk cId="3484465123" sldId="342"/>
            <ac:cxnSpMk id="40" creationId="{9EDF3058-D6A6-87FA-2628-DD0B0A455813}"/>
          </ac:cxnSpMkLst>
        </pc:cxnChg>
        <pc:cxnChg chg="del">
          <ac:chgData name="Maticna Biblioteka Tuzla" userId="c4466ec77c6d0df3" providerId="LiveId" clId="{7F15BD76-2BDA-4037-A84B-AAEE28536E8C}" dt="2025-06-17T08:52:51.111" v="12254" actId="478"/>
          <ac:cxnSpMkLst>
            <pc:docMk/>
            <pc:sldMk cId="3484465123" sldId="342"/>
            <ac:cxnSpMk id="42" creationId="{BD0C4E5E-C3D9-312A-FEE8-1FFB33B3027F}"/>
          </ac:cxnSpMkLst>
        </pc:cxnChg>
        <pc:cxnChg chg="del mod">
          <ac:chgData name="Maticna Biblioteka Tuzla" userId="c4466ec77c6d0df3" providerId="LiveId" clId="{7F15BD76-2BDA-4037-A84B-AAEE28536E8C}" dt="2025-06-17T08:53:00.486" v="12280" actId="478"/>
          <ac:cxnSpMkLst>
            <pc:docMk/>
            <pc:sldMk cId="3484465123" sldId="342"/>
            <ac:cxnSpMk id="45" creationId="{4979E5C0-22A8-1E0C-6A15-8B3E0DADF3F1}"/>
          </ac:cxnSpMkLst>
        </pc:cxnChg>
        <pc:cxnChg chg="del mod">
          <ac:chgData name="Maticna Biblioteka Tuzla" userId="c4466ec77c6d0df3" providerId="LiveId" clId="{7F15BD76-2BDA-4037-A84B-AAEE28536E8C}" dt="2025-06-17T08:53:03.611" v="12283" actId="478"/>
          <ac:cxnSpMkLst>
            <pc:docMk/>
            <pc:sldMk cId="3484465123" sldId="342"/>
            <ac:cxnSpMk id="47" creationId="{9FCA7358-709B-5DE2-3265-4B098AD8B0CD}"/>
          </ac:cxnSpMkLst>
        </pc:cxnChg>
        <pc:cxnChg chg="del mod">
          <ac:chgData name="Maticna Biblioteka Tuzla" userId="c4466ec77c6d0df3" providerId="LiveId" clId="{7F15BD76-2BDA-4037-A84B-AAEE28536E8C}" dt="2025-06-17T08:53:09.329" v="12288" actId="478"/>
          <ac:cxnSpMkLst>
            <pc:docMk/>
            <pc:sldMk cId="3484465123" sldId="342"/>
            <ac:cxnSpMk id="49" creationId="{32A5721B-BFC2-8BE9-B33C-0E5BE0EB7A81}"/>
          </ac:cxnSpMkLst>
        </pc:cxnChg>
        <pc:cxnChg chg="del mod">
          <ac:chgData name="Maticna Biblioteka Tuzla" userId="c4466ec77c6d0df3" providerId="LiveId" clId="{7F15BD76-2BDA-4037-A84B-AAEE28536E8C}" dt="2025-06-17T08:52:52.189" v="12255" actId="478"/>
          <ac:cxnSpMkLst>
            <pc:docMk/>
            <pc:sldMk cId="3484465123" sldId="342"/>
            <ac:cxnSpMk id="51" creationId="{7D16CA66-293A-47D0-762E-D64430B1E572}"/>
          </ac:cxnSpMkLst>
        </pc:cxnChg>
      </pc:sldChg>
      <pc:sldChg chg="addSp delSp modSp add del mod chgLayout">
        <pc:chgData name="Maticna Biblioteka Tuzla" userId="c4466ec77c6d0df3" providerId="LiveId" clId="{7F15BD76-2BDA-4037-A84B-AAEE28536E8C}" dt="2025-06-20T13:11:20.980" v="20391" actId="2696"/>
        <pc:sldMkLst>
          <pc:docMk/>
          <pc:sldMk cId="305134243" sldId="343"/>
        </pc:sldMkLst>
        <pc:spChg chg="del mod">
          <ac:chgData name="Maticna Biblioteka Tuzla" userId="c4466ec77c6d0df3" providerId="LiveId" clId="{7F15BD76-2BDA-4037-A84B-AAEE28536E8C}" dt="2025-06-17T11:44:04.603" v="14097" actId="700"/>
          <ac:spMkLst>
            <pc:docMk/>
            <pc:sldMk cId="305134243" sldId="343"/>
            <ac:spMk id="3" creationId="{1082B43C-324C-A02E-3AF1-55A4C21E7F22}"/>
          </ac:spMkLst>
        </pc:spChg>
        <pc:spChg chg="add mod ord">
          <ac:chgData name="Maticna Biblioteka Tuzla" userId="c4466ec77c6d0df3" providerId="LiveId" clId="{7F15BD76-2BDA-4037-A84B-AAEE28536E8C}" dt="2025-06-17T11:44:26.380" v="14098" actId="14100"/>
          <ac:spMkLst>
            <pc:docMk/>
            <pc:sldMk cId="305134243" sldId="343"/>
            <ac:spMk id="7" creationId="{E13273D4-D2E1-DAA2-D702-2AF3FEADB27B}"/>
          </ac:spMkLst>
        </pc:spChg>
        <pc:spChg chg="add mod ord">
          <ac:chgData name="Maticna Biblioteka Tuzla" userId="c4466ec77c6d0df3" providerId="LiveId" clId="{7F15BD76-2BDA-4037-A84B-AAEE28536E8C}" dt="2025-06-17T12:51:27.291" v="16291" actId="20577"/>
          <ac:spMkLst>
            <pc:docMk/>
            <pc:sldMk cId="305134243" sldId="343"/>
            <ac:spMk id="9" creationId="{EEA207AC-2115-5F6C-94F0-C8777D6C0B01}"/>
          </ac:spMkLst>
        </pc:spChg>
        <pc:graphicFrameChg chg="mod modGraphic">
          <ac:chgData name="Maticna Biblioteka Tuzla" userId="c4466ec77c6d0df3" providerId="LiveId" clId="{7F15BD76-2BDA-4037-A84B-AAEE28536E8C}" dt="2025-06-17T11:43:33.947" v="14096" actId="20577"/>
          <ac:graphicFrameMkLst>
            <pc:docMk/>
            <pc:sldMk cId="305134243" sldId="343"/>
            <ac:graphicFrameMk id="8" creationId="{0237B2BA-1B5F-5704-C580-00D24A5CE8BC}"/>
          </ac:graphicFrameMkLst>
        </pc:graphicFrameChg>
        <pc:cxnChg chg="add mod">
          <ac:chgData name="Maticna Biblioteka Tuzla" userId="c4466ec77c6d0df3" providerId="LiveId" clId="{7F15BD76-2BDA-4037-A84B-AAEE28536E8C}" dt="2025-06-17T11:39:21.888" v="14082" actId="208"/>
          <ac:cxnSpMkLst>
            <pc:docMk/>
            <pc:sldMk cId="305134243" sldId="343"/>
            <ac:cxnSpMk id="4" creationId="{DBC966A8-1D8B-AFF3-3CB6-372664B6F832}"/>
          </ac:cxnSpMkLst>
        </pc:cxnChg>
        <pc:cxnChg chg="add mod">
          <ac:chgData name="Maticna Biblioteka Tuzla" userId="c4466ec77c6d0df3" providerId="LiveId" clId="{7F15BD76-2BDA-4037-A84B-AAEE28536E8C}" dt="2025-06-17T11:40:17.041" v="14085" actId="208"/>
          <ac:cxnSpMkLst>
            <pc:docMk/>
            <pc:sldMk cId="305134243" sldId="343"/>
            <ac:cxnSpMk id="6" creationId="{2D5300B9-025A-7CF3-8DD7-EBBF94CF3A58}"/>
          </ac:cxnSpMkLst>
        </pc:cxnChg>
        <pc:cxnChg chg="add del mod">
          <ac:chgData name="Maticna Biblioteka Tuzla" userId="c4466ec77c6d0df3" providerId="LiveId" clId="{7F15BD76-2BDA-4037-A84B-AAEE28536E8C}" dt="2025-06-17T12:34:53.580" v="15321" actId="478"/>
          <ac:cxnSpMkLst>
            <pc:docMk/>
            <pc:sldMk cId="305134243" sldId="343"/>
            <ac:cxnSpMk id="11" creationId="{ADA288E5-A7F6-7D21-DE7A-DB3988AD384B}"/>
          </ac:cxnSpMkLst>
        </pc:cxnChg>
        <pc:cxnChg chg="add del mod">
          <ac:chgData name="Maticna Biblioteka Tuzla" userId="c4466ec77c6d0df3" providerId="LiveId" clId="{7F15BD76-2BDA-4037-A84B-AAEE28536E8C}" dt="2025-06-17T12:34:52.736" v="15320" actId="478"/>
          <ac:cxnSpMkLst>
            <pc:docMk/>
            <pc:sldMk cId="305134243" sldId="343"/>
            <ac:cxnSpMk id="13" creationId="{EDDAB2F2-B01C-2307-8704-22B3745CEA83}"/>
          </ac:cxnSpMkLst>
        </pc:cxnChg>
        <pc:cxnChg chg="add del mod">
          <ac:chgData name="Maticna Biblioteka Tuzla" userId="c4466ec77c6d0df3" providerId="LiveId" clId="{7F15BD76-2BDA-4037-A84B-AAEE28536E8C}" dt="2025-06-17T12:34:50.923" v="15319" actId="478"/>
          <ac:cxnSpMkLst>
            <pc:docMk/>
            <pc:sldMk cId="305134243" sldId="343"/>
            <ac:cxnSpMk id="16" creationId="{7ED49C60-F036-23A6-1956-2908376972BF}"/>
          </ac:cxnSpMkLst>
        </pc:cxnChg>
        <pc:cxnChg chg="add del">
          <ac:chgData name="Maticna Biblioteka Tuzla" userId="c4466ec77c6d0df3" providerId="LiveId" clId="{7F15BD76-2BDA-4037-A84B-AAEE28536E8C}" dt="2025-06-17T12:34:49.419" v="15318" actId="478"/>
          <ac:cxnSpMkLst>
            <pc:docMk/>
            <pc:sldMk cId="305134243" sldId="343"/>
            <ac:cxnSpMk id="18" creationId="{1BBFE837-5D0E-21DE-D2A1-E12264B40371}"/>
          </ac:cxnSpMkLst>
        </pc:cxnChg>
      </pc:sldChg>
      <pc:sldChg chg="addSp delSp modSp new mod">
        <pc:chgData name="Maticna Biblioteka Tuzla" userId="c4466ec77c6d0df3" providerId="LiveId" clId="{7F15BD76-2BDA-4037-A84B-AAEE28536E8C}" dt="2025-06-20T11:59:02.086" v="20237" actId="1076"/>
        <pc:sldMkLst>
          <pc:docMk/>
          <pc:sldMk cId="1808876959" sldId="344"/>
        </pc:sldMkLst>
        <pc:spChg chg="del mod">
          <ac:chgData name="Maticna Biblioteka Tuzla" userId="c4466ec77c6d0df3" providerId="LiveId" clId="{7F15BD76-2BDA-4037-A84B-AAEE28536E8C}" dt="2025-06-17T12:26:08.230" v="15301" actId="478"/>
          <ac:spMkLst>
            <pc:docMk/>
            <pc:sldMk cId="1808876959" sldId="344"/>
            <ac:spMk id="2" creationId="{FA190E55-BD87-5DC9-B21D-DB15CA12BBE7}"/>
          </ac:spMkLst>
        </pc:spChg>
        <pc:spChg chg="mod">
          <ac:chgData name="Maticna Biblioteka Tuzla" userId="c4466ec77c6d0df3" providerId="LiveId" clId="{7F15BD76-2BDA-4037-A84B-AAEE28536E8C}" dt="2025-06-20T11:58:24.775" v="20232" actId="255"/>
          <ac:spMkLst>
            <pc:docMk/>
            <pc:sldMk cId="1808876959" sldId="344"/>
            <ac:spMk id="3" creationId="{E83A32A8-75A1-2616-1FAD-C0C19DD06A56}"/>
          </ac:spMkLst>
        </pc:spChg>
        <pc:picChg chg="add mod">
          <ac:chgData name="Maticna Biblioteka Tuzla" userId="c4466ec77c6d0df3" providerId="LiveId" clId="{7F15BD76-2BDA-4037-A84B-AAEE28536E8C}" dt="2025-06-20T11:59:02.086" v="20237" actId="1076"/>
          <ac:picMkLst>
            <pc:docMk/>
            <pc:sldMk cId="1808876959" sldId="344"/>
            <ac:picMk id="4" creationId="{F6809FAE-E897-A3FF-C5B9-E5D88528CAB2}"/>
          </ac:picMkLst>
        </pc:picChg>
      </pc:sldChg>
      <pc:sldChg chg="delSp modSp add del mod">
        <pc:chgData name="Maticna Biblioteka Tuzla" userId="c4466ec77c6d0df3" providerId="LiveId" clId="{7F15BD76-2BDA-4037-A84B-AAEE28536E8C}" dt="2025-06-20T13:11:25.232" v="20393" actId="2696"/>
        <pc:sldMkLst>
          <pc:docMk/>
          <pc:sldMk cId="831957025" sldId="345"/>
        </pc:sldMkLst>
        <pc:spChg chg="del mod">
          <ac:chgData name="Maticna Biblioteka Tuzla" userId="c4466ec77c6d0df3" providerId="LiveId" clId="{7F15BD76-2BDA-4037-A84B-AAEE28536E8C}" dt="2025-06-17T12:39:36.494" v="15684" actId="478"/>
          <ac:spMkLst>
            <pc:docMk/>
            <pc:sldMk cId="831957025" sldId="345"/>
            <ac:spMk id="7" creationId="{C72EBFCF-A97D-9DC1-8AF0-174ACC8DC3ED}"/>
          </ac:spMkLst>
        </pc:spChg>
        <pc:spChg chg="mod">
          <ac:chgData name="Maticna Biblioteka Tuzla" userId="c4466ec77c6d0df3" providerId="LiveId" clId="{7F15BD76-2BDA-4037-A84B-AAEE28536E8C}" dt="2025-06-17T13:06:30.581" v="17725" actId="20577"/>
          <ac:spMkLst>
            <pc:docMk/>
            <pc:sldMk cId="831957025" sldId="345"/>
            <ac:spMk id="9" creationId="{FD33943F-E2A4-B693-EC26-8987B2477FAD}"/>
          </ac:spMkLst>
        </pc:spChg>
        <pc:graphicFrameChg chg="del mod modGraphic">
          <ac:chgData name="Maticna Biblioteka Tuzla" userId="c4466ec77c6d0df3" providerId="LiveId" clId="{7F15BD76-2BDA-4037-A84B-AAEE28536E8C}" dt="2025-06-17T12:39:23.620" v="15679" actId="478"/>
          <ac:graphicFrameMkLst>
            <pc:docMk/>
            <pc:sldMk cId="831957025" sldId="345"/>
            <ac:graphicFrameMk id="8" creationId="{082417F3-E656-F841-6EDF-C00C4A9B4FA8}"/>
          </ac:graphicFrameMkLst>
        </pc:graphicFrameChg>
        <pc:cxnChg chg="del">
          <ac:chgData name="Maticna Biblioteka Tuzla" userId="c4466ec77c6d0df3" providerId="LiveId" clId="{7F15BD76-2BDA-4037-A84B-AAEE28536E8C}" dt="2025-06-17T12:39:31.197" v="15681" actId="478"/>
          <ac:cxnSpMkLst>
            <pc:docMk/>
            <pc:sldMk cId="831957025" sldId="345"/>
            <ac:cxnSpMk id="4" creationId="{C314596A-7A4E-19DE-B18E-83D9342ABE4F}"/>
          </ac:cxnSpMkLst>
        </pc:cxnChg>
        <pc:cxnChg chg="del">
          <ac:chgData name="Maticna Biblioteka Tuzla" userId="c4466ec77c6d0df3" providerId="LiveId" clId="{7F15BD76-2BDA-4037-A84B-AAEE28536E8C}" dt="2025-06-17T12:39:27.666" v="15680" actId="478"/>
          <ac:cxnSpMkLst>
            <pc:docMk/>
            <pc:sldMk cId="831957025" sldId="345"/>
            <ac:cxnSpMk id="6" creationId="{D1E188CE-38B1-CEB6-E709-926586F72B95}"/>
          </ac:cxnSpMkLst>
        </pc:cxnChg>
      </pc:sldChg>
      <pc:sldChg chg="delSp modSp new del mod">
        <pc:chgData name="Maticna Biblioteka Tuzla" userId="c4466ec77c6d0df3" providerId="LiveId" clId="{7F15BD76-2BDA-4037-A84B-AAEE28536E8C}" dt="2025-06-20T13:11:27.687" v="20394" actId="2696"/>
        <pc:sldMkLst>
          <pc:docMk/>
          <pc:sldMk cId="833902439" sldId="346"/>
        </pc:sldMkLst>
        <pc:spChg chg="del mod">
          <ac:chgData name="Maticna Biblioteka Tuzla" userId="c4466ec77c6d0df3" providerId="LiveId" clId="{7F15BD76-2BDA-4037-A84B-AAEE28536E8C}" dt="2025-06-17T13:07:23.881" v="17729" actId="478"/>
          <ac:spMkLst>
            <pc:docMk/>
            <pc:sldMk cId="833902439" sldId="346"/>
            <ac:spMk id="2" creationId="{C6114FA6-FC6C-F0B9-7A40-873ABFE5CAE8}"/>
          </ac:spMkLst>
        </pc:spChg>
        <pc:spChg chg="mod">
          <ac:chgData name="Maticna Biblioteka Tuzla" userId="c4466ec77c6d0df3" providerId="LiveId" clId="{7F15BD76-2BDA-4037-A84B-AAEE28536E8C}" dt="2025-06-18T12:27:21.575" v="19368" actId="20577"/>
          <ac:spMkLst>
            <pc:docMk/>
            <pc:sldMk cId="833902439" sldId="346"/>
            <ac:spMk id="3" creationId="{43490862-C6FC-B9FB-2C9D-45EE0475F7BE}"/>
          </ac:spMkLst>
        </pc:spChg>
      </pc:sldChg>
      <pc:sldChg chg="addSp delSp modSp new del mod">
        <pc:chgData name="Maticna Biblioteka Tuzla" userId="c4466ec77c6d0df3" providerId="LiveId" clId="{7F15BD76-2BDA-4037-A84B-AAEE28536E8C}" dt="2025-06-17T13:12:52.578" v="17747" actId="2696"/>
        <pc:sldMkLst>
          <pc:docMk/>
          <pc:sldMk cId="293927750" sldId="347"/>
        </pc:sldMkLst>
        <pc:spChg chg="del mod">
          <ac:chgData name="Maticna Biblioteka Tuzla" userId="c4466ec77c6d0df3" providerId="LiveId" clId="{7F15BD76-2BDA-4037-A84B-AAEE28536E8C}" dt="2025-06-17T13:08:03.897" v="17734" actId="478"/>
          <ac:spMkLst>
            <pc:docMk/>
            <pc:sldMk cId="293927750" sldId="347"/>
            <ac:spMk id="2" creationId="{BFFDD0FB-5CBF-37B7-BF2C-A9D6F75636D3}"/>
          </ac:spMkLst>
        </pc:spChg>
        <pc:spChg chg="del mod">
          <ac:chgData name="Maticna Biblioteka Tuzla" userId="c4466ec77c6d0df3" providerId="LiveId" clId="{7F15BD76-2BDA-4037-A84B-AAEE28536E8C}" dt="2025-06-17T13:11:53.823" v="17736" actId="931"/>
          <ac:spMkLst>
            <pc:docMk/>
            <pc:sldMk cId="293927750" sldId="347"/>
            <ac:spMk id="3" creationId="{9EE93B6F-0CED-594D-CAA4-9677844CD2BA}"/>
          </ac:spMkLst>
        </pc:spChg>
        <pc:spChg chg="add mod">
          <ac:chgData name="Maticna Biblioteka Tuzla" userId="c4466ec77c6d0df3" providerId="LiveId" clId="{7F15BD76-2BDA-4037-A84B-AAEE28536E8C}" dt="2025-06-17T13:12:45.915" v="17746" actId="478"/>
          <ac:spMkLst>
            <pc:docMk/>
            <pc:sldMk cId="293927750" sldId="347"/>
            <ac:spMk id="7" creationId="{FC3F4C0D-2582-AA24-AE22-239BAABFE162}"/>
          </ac:spMkLst>
        </pc:spChg>
        <pc:picChg chg="add del mod">
          <ac:chgData name="Maticna Biblioteka Tuzla" userId="c4466ec77c6d0df3" providerId="LiveId" clId="{7F15BD76-2BDA-4037-A84B-AAEE28536E8C}" dt="2025-06-17T13:12:45.915" v="17746" actId="478"/>
          <ac:picMkLst>
            <pc:docMk/>
            <pc:sldMk cId="293927750" sldId="347"/>
            <ac:picMk id="5" creationId="{4A123B07-805A-19D4-A319-B358099938B4}"/>
          </ac:picMkLst>
        </pc:picChg>
      </pc:sldChg>
      <pc:sldChg chg="addSp delSp modSp new del mod">
        <pc:chgData name="Maticna Biblioteka Tuzla" userId="c4466ec77c6d0df3" providerId="LiveId" clId="{7F15BD76-2BDA-4037-A84B-AAEE28536E8C}" dt="2025-06-20T13:11:17.743" v="20390" actId="2696"/>
        <pc:sldMkLst>
          <pc:docMk/>
          <pc:sldMk cId="596394713" sldId="347"/>
        </pc:sldMkLst>
        <pc:spChg chg="del mod">
          <ac:chgData name="Maticna Biblioteka Tuzla" userId="c4466ec77c6d0df3" providerId="LiveId" clId="{7F15BD76-2BDA-4037-A84B-AAEE28536E8C}" dt="2025-06-17T13:13:09.271" v="17751" actId="478"/>
          <ac:spMkLst>
            <pc:docMk/>
            <pc:sldMk cId="596394713" sldId="347"/>
            <ac:spMk id="2" creationId="{19A11ACE-6E28-BDBC-CB66-86C933EA30B1}"/>
          </ac:spMkLst>
        </pc:spChg>
        <pc:spChg chg="del mod">
          <ac:chgData name="Maticna Biblioteka Tuzla" userId="c4466ec77c6d0df3" providerId="LiveId" clId="{7F15BD76-2BDA-4037-A84B-AAEE28536E8C}" dt="2025-06-17T13:13:12.279" v="17753" actId="478"/>
          <ac:spMkLst>
            <pc:docMk/>
            <pc:sldMk cId="596394713" sldId="347"/>
            <ac:spMk id="3" creationId="{32D6B2DB-5402-4B7E-1848-EBE9DE854BC0}"/>
          </ac:spMkLst>
        </pc:spChg>
        <pc:spChg chg="del mod">
          <ac:chgData name="Maticna Biblioteka Tuzla" userId="c4466ec77c6d0df3" providerId="LiveId" clId="{7F15BD76-2BDA-4037-A84B-AAEE28536E8C}" dt="2025-06-17T13:13:53.499" v="17759" actId="931"/>
          <ac:spMkLst>
            <pc:docMk/>
            <pc:sldMk cId="596394713" sldId="347"/>
            <ac:spMk id="4" creationId="{B9EAECE7-3D4D-7316-F1D0-99402DD51E42}"/>
          </ac:spMkLst>
        </pc:spChg>
        <pc:spChg chg="del mod">
          <ac:chgData name="Maticna Biblioteka Tuzla" userId="c4466ec77c6d0df3" providerId="LiveId" clId="{7F15BD76-2BDA-4037-A84B-AAEE28536E8C}" dt="2025-06-17T13:13:14.578" v="17756" actId="478"/>
          <ac:spMkLst>
            <pc:docMk/>
            <pc:sldMk cId="596394713" sldId="347"/>
            <ac:spMk id="5" creationId="{A1D3739C-C00D-C942-FC66-E7A94D93ECCC}"/>
          </ac:spMkLst>
        </pc:spChg>
        <pc:spChg chg="del mod">
          <ac:chgData name="Maticna Biblioteka Tuzla" userId="c4466ec77c6d0df3" providerId="LiveId" clId="{7F15BD76-2BDA-4037-A84B-AAEE28536E8C}" dt="2025-06-17T13:14:17.761" v="17762" actId="931"/>
          <ac:spMkLst>
            <pc:docMk/>
            <pc:sldMk cId="596394713" sldId="347"/>
            <ac:spMk id="6" creationId="{F81CDE86-1B3A-C18B-6BC5-20B60A09DF3D}"/>
          </ac:spMkLst>
        </pc:spChg>
        <pc:picChg chg="add mod">
          <ac:chgData name="Maticna Biblioteka Tuzla" userId="c4466ec77c6d0df3" providerId="LiveId" clId="{7F15BD76-2BDA-4037-A84B-AAEE28536E8C}" dt="2025-06-17T13:14:42.907" v="17768" actId="1440"/>
          <ac:picMkLst>
            <pc:docMk/>
            <pc:sldMk cId="596394713" sldId="347"/>
            <ac:picMk id="8" creationId="{BDB93B8C-BBA5-D1DD-0843-329AED3A135A}"/>
          </ac:picMkLst>
        </pc:picChg>
        <pc:picChg chg="add mod">
          <ac:chgData name="Maticna Biblioteka Tuzla" userId="c4466ec77c6d0df3" providerId="LiveId" clId="{7F15BD76-2BDA-4037-A84B-AAEE28536E8C}" dt="2025-06-17T13:14:45.642" v="17769" actId="1440"/>
          <ac:picMkLst>
            <pc:docMk/>
            <pc:sldMk cId="596394713" sldId="347"/>
            <ac:picMk id="10" creationId="{CF9C273F-39F6-1A81-686E-B77134FEF540}"/>
          </ac:picMkLst>
        </pc:picChg>
      </pc:sldChg>
      <pc:sldChg chg="add del">
        <pc:chgData name="Maticna Biblioteka Tuzla" userId="c4466ec77c6d0df3" providerId="LiveId" clId="{7F15BD76-2BDA-4037-A84B-AAEE28536E8C}" dt="2025-06-20T13:11:22.997" v="20392" actId="2696"/>
        <pc:sldMkLst>
          <pc:docMk/>
          <pc:sldMk cId="1535896270" sldId="348"/>
        </pc:sldMkLst>
      </pc:sldChg>
      <pc:sldChg chg="addSp delSp modSp new del mod">
        <pc:chgData name="Maticna Biblioteka Tuzla" userId="c4466ec77c6d0df3" providerId="LiveId" clId="{7F15BD76-2BDA-4037-A84B-AAEE28536E8C}" dt="2025-06-20T12:25:00.088" v="20372" actId="2696"/>
        <pc:sldMkLst>
          <pc:docMk/>
          <pc:sldMk cId="3184132855" sldId="348"/>
        </pc:sldMkLst>
        <pc:spChg chg="mod">
          <ac:chgData name="Maticna Biblioteka Tuzla" userId="c4466ec77c6d0df3" providerId="LiveId" clId="{7F15BD76-2BDA-4037-A84B-AAEE28536E8C}" dt="2025-06-19T07:07:51.379" v="19637" actId="20577"/>
          <ac:spMkLst>
            <pc:docMk/>
            <pc:sldMk cId="3184132855" sldId="348"/>
            <ac:spMk id="2" creationId="{5BA58734-5F48-625A-80C6-224CA559893E}"/>
          </ac:spMkLst>
        </pc:spChg>
        <pc:spChg chg="del mod">
          <ac:chgData name="Maticna Biblioteka Tuzla" userId="c4466ec77c6d0df3" providerId="LiveId" clId="{7F15BD76-2BDA-4037-A84B-AAEE28536E8C}" dt="2025-06-19T06:54:36.572" v="19386" actId="478"/>
          <ac:spMkLst>
            <pc:docMk/>
            <pc:sldMk cId="3184132855" sldId="348"/>
            <ac:spMk id="3" creationId="{A5FB4535-CA5C-1481-4A2F-0CCF70DE8D8F}"/>
          </ac:spMkLst>
        </pc:spChg>
        <pc:spChg chg="del mod">
          <ac:chgData name="Maticna Biblioteka Tuzla" userId="c4466ec77c6d0df3" providerId="LiveId" clId="{7F15BD76-2BDA-4037-A84B-AAEE28536E8C}" dt="2025-06-19T06:56:23.380" v="19438" actId="931"/>
          <ac:spMkLst>
            <pc:docMk/>
            <pc:sldMk cId="3184132855" sldId="348"/>
            <ac:spMk id="4" creationId="{0B7FFA0C-21E0-7474-DA20-A4EDDE6D67AA}"/>
          </ac:spMkLst>
        </pc:spChg>
        <pc:spChg chg="del mod">
          <ac:chgData name="Maticna Biblioteka Tuzla" userId="c4466ec77c6d0df3" providerId="LiveId" clId="{7F15BD76-2BDA-4037-A84B-AAEE28536E8C}" dt="2025-06-19T06:54:39.747" v="19388" actId="478"/>
          <ac:spMkLst>
            <pc:docMk/>
            <pc:sldMk cId="3184132855" sldId="348"/>
            <ac:spMk id="5" creationId="{10BA3F0D-22E0-79FA-5BBD-82FAE3E270FC}"/>
          </ac:spMkLst>
        </pc:spChg>
        <pc:spChg chg="del mod">
          <ac:chgData name="Maticna Biblioteka Tuzla" userId="c4466ec77c6d0df3" providerId="LiveId" clId="{7F15BD76-2BDA-4037-A84B-AAEE28536E8C}" dt="2025-06-19T06:56:53.666" v="19444" actId="931"/>
          <ac:spMkLst>
            <pc:docMk/>
            <pc:sldMk cId="3184132855" sldId="348"/>
            <ac:spMk id="6" creationId="{A0224471-A9AC-B09D-3B9C-77E60B874A02}"/>
          </ac:spMkLst>
        </pc:spChg>
        <pc:picChg chg="add mod">
          <ac:chgData name="Maticna Biblioteka Tuzla" userId="c4466ec77c6d0df3" providerId="LiveId" clId="{7F15BD76-2BDA-4037-A84B-AAEE28536E8C}" dt="2025-06-19T06:56:45.139" v="19443" actId="14100"/>
          <ac:picMkLst>
            <pc:docMk/>
            <pc:sldMk cId="3184132855" sldId="348"/>
            <ac:picMk id="8" creationId="{987421DD-A255-302B-1384-2468591A1884}"/>
          </ac:picMkLst>
        </pc:picChg>
        <pc:picChg chg="add mod">
          <ac:chgData name="Maticna Biblioteka Tuzla" userId="c4466ec77c6d0df3" providerId="LiveId" clId="{7F15BD76-2BDA-4037-A84B-AAEE28536E8C}" dt="2025-06-20T11:07:06.412" v="20112" actId="1036"/>
          <ac:picMkLst>
            <pc:docMk/>
            <pc:sldMk cId="3184132855" sldId="348"/>
            <ac:picMk id="10" creationId="{B098D51D-DE1C-CE46-6B0A-F2D088CCEA5F}"/>
          </ac:picMkLst>
        </pc:picChg>
      </pc:sldChg>
      <pc:sldChg chg="new del">
        <pc:chgData name="Maticna Biblioteka Tuzla" userId="c4466ec77c6d0df3" providerId="LiveId" clId="{7F15BD76-2BDA-4037-A84B-AAEE28536E8C}" dt="2025-06-17T13:12:42.355" v="17745" actId="47"/>
        <pc:sldMkLst>
          <pc:docMk/>
          <pc:sldMk cId="3575843562" sldId="348"/>
        </pc:sldMkLst>
      </pc:sldChg>
      <pc:sldChg chg="addSp delSp modSp add del mod">
        <pc:chgData name="Maticna Biblioteka Tuzla" userId="c4466ec77c6d0df3" providerId="LiveId" clId="{7F15BD76-2BDA-4037-A84B-AAEE28536E8C}" dt="2025-06-20T12:25:03.338" v="20373" actId="2696"/>
        <pc:sldMkLst>
          <pc:docMk/>
          <pc:sldMk cId="2343498343" sldId="349"/>
        </pc:sldMkLst>
        <pc:spChg chg="mod">
          <ac:chgData name="Maticna Biblioteka Tuzla" userId="c4466ec77c6d0df3" providerId="LiveId" clId="{7F15BD76-2BDA-4037-A84B-AAEE28536E8C}" dt="2025-06-19T07:08:59.885" v="19739" actId="20577"/>
          <ac:spMkLst>
            <pc:docMk/>
            <pc:sldMk cId="2343498343" sldId="349"/>
            <ac:spMk id="2" creationId="{DCF80A87-BEA7-4CFF-69D8-333B13CE78AF}"/>
          </ac:spMkLst>
        </pc:spChg>
        <pc:spChg chg="add del mod">
          <ac:chgData name="Maticna Biblioteka Tuzla" userId="c4466ec77c6d0df3" providerId="LiveId" clId="{7F15BD76-2BDA-4037-A84B-AAEE28536E8C}" dt="2025-06-19T06:57:52.895" v="19455" actId="931"/>
          <ac:spMkLst>
            <pc:docMk/>
            <pc:sldMk cId="2343498343" sldId="349"/>
            <ac:spMk id="4" creationId="{F2405C56-DBB5-C919-DE04-20DA1736B916}"/>
          </ac:spMkLst>
        </pc:spChg>
        <pc:spChg chg="add del mod">
          <ac:chgData name="Maticna Biblioteka Tuzla" userId="c4466ec77c6d0df3" providerId="LiveId" clId="{7F15BD76-2BDA-4037-A84B-AAEE28536E8C}" dt="2025-06-19T06:58:09.343" v="19460" actId="931"/>
          <ac:spMkLst>
            <pc:docMk/>
            <pc:sldMk cId="2343498343" sldId="349"/>
            <ac:spMk id="16" creationId="{9C93E963-2BBB-9E7F-844C-132985504976}"/>
          </ac:spMkLst>
        </pc:spChg>
        <pc:picChg chg="del">
          <ac:chgData name="Maticna Biblioteka Tuzla" userId="c4466ec77c6d0df3" providerId="LiveId" clId="{7F15BD76-2BDA-4037-A84B-AAEE28536E8C}" dt="2025-06-19T06:57:26.055" v="19448" actId="478"/>
          <ac:picMkLst>
            <pc:docMk/>
            <pc:sldMk cId="2343498343" sldId="349"/>
            <ac:picMk id="8" creationId="{B6466BEE-ACAF-2EEA-0923-0E15E0DF517C}"/>
          </ac:picMkLst>
        </pc:picChg>
        <pc:picChg chg="del">
          <ac:chgData name="Maticna Biblioteka Tuzla" userId="c4466ec77c6d0df3" providerId="LiveId" clId="{7F15BD76-2BDA-4037-A84B-AAEE28536E8C}" dt="2025-06-19T06:58:04.691" v="19459" actId="478"/>
          <ac:picMkLst>
            <pc:docMk/>
            <pc:sldMk cId="2343498343" sldId="349"/>
            <ac:picMk id="10" creationId="{CE4C2EB7-47DA-6ED7-2ABE-66ED5CDF4759}"/>
          </ac:picMkLst>
        </pc:picChg>
        <pc:picChg chg="add mod">
          <ac:chgData name="Maticna Biblioteka Tuzla" userId="c4466ec77c6d0df3" providerId="LiveId" clId="{7F15BD76-2BDA-4037-A84B-AAEE28536E8C}" dt="2025-06-19T06:58:30.216" v="19467" actId="14100"/>
          <ac:picMkLst>
            <pc:docMk/>
            <pc:sldMk cId="2343498343" sldId="349"/>
            <ac:picMk id="14" creationId="{0D54180D-70C7-B42C-6C9A-7B611DFC6977}"/>
          </ac:picMkLst>
        </pc:picChg>
        <pc:picChg chg="add mod">
          <ac:chgData name="Maticna Biblioteka Tuzla" userId="c4466ec77c6d0df3" providerId="LiveId" clId="{7F15BD76-2BDA-4037-A84B-AAEE28536E8C}" dt="2025-06-19T06:58:27.387" v="19466" actId="14100"/>
          <ac:picMkLst>
            <pc:docMk/>
            <pc:sldMk cId="2343498343" sldId="349"/>
            <ac:picMk id="18" creationId="{13FF01C8-EB46-F25F-0CF3-57245AF85C55}"/>
          </ac:picMkLst>
        </pc:picChg>
        <pc:inkChg chg="add">
          <ac:chgData name="Maticna Biblioteka Tuzla" userId="c4466ec77c6d0df3" providerId="LiveId" clId="{7F15BD76-2BDA-4037-A84B-AAEE28536E8C}" dt="2025-06-19T06:57:27.196" v="19449" actId="9405"/>
          <ac:inkMkLst>
            <pc:docMk/>
            <pc:sldMk cId="2343498343" sldId="349"/>
            <ac:inkMk id="5" creationId="{C43D4106-2DEE-09A0-EED7-DCE294A89841}"/>
          </ac:inkMkLst>
        </pc:inkChg>
        <pc:inkChg chg="add">
          <ac:chgData name="Maticna Biblioteka Tuzla" userId="c4466ec77c6d0df3" providerId="LiveId" clId="{7F15BD76-2BDA-4037-A84B-AAEE28536E8C}" dt="2025-06-19T06:57:28.759" v="19450" actId="9405"/>
          <ac:inkMkLst>
            <pc:docMk/>
            <pc:sldMk cId="2343498343" sldId="349"/>
            <ac:inkMk id="6" creationId="{3B1D1300-365F-C7EA-EDB9-DE5DF8C38DD5}"/>
          </ac:inkMkLst>
        </pc:inkChg>
        <pc:inkChg chg="add">
          <ac:chgData name="Maticna Biblioteka Tuzla" userId="c4466ec77c6d0df3" providerId="LiveId" clId="{7F15BD76-2BDA-4037-A84B-AAEE28536E8C}" dt="2025-06-19T06:57:29.337" v="19451" actId="9405"/>
          <ac:inkMkLst>
            <pc:docMk/>
            <pc:sldMk cId="2343498343" sldId="349"/>
            <ac:inkMk id="7" creationId="{CEB7E5B3-B73B-FC32-9DC8-A2A0D9F35F43}"/>
          </ac:inkMkLst>
        </pc:inkChg>
        <pc:inkChg chg="add">
          <ac:chgData name="Maticna Biblioteka Tuzla" userId="c4466ec77c6d0df3" providerId="LiveId" clId="{7F15BD76-2BDA-4037-A84B-AAEE28536E8C}" dt="2025-06-19T06:57:29.930" v="19452" actId="9405"/>
          <ac:inkMkLst>
            <pc:docMk/>
            <pc:sldMk cId="2343498343" sldId="349"/>
            <ac:inkMk id="9" creationId="{88D80330-49FA-182E-5187-B3AB00B43760}"/>
          </ac:inkMkLst>
        </pc:inkChg>
        <pc:inkChg chg="add">
          <ac:chgData name="Maticna Biblioteka Tuzla" userId="c4466ec77c6d0df3" providerId="LiveId" clId="{7F15BD76-2BDA-4037-A84B-AAEE28536E8C}" dt="2025-06-19T06:57:33.945" v="19453" actId="9405"/>
          <ac:inkMkLst>
            <pc:docMk/>
            <pc:sldMk cId="2343498343" sldId="349"/>
            <ac:inkMk id="11" creationId="{5820FACD-3BF4-A469-F48F-9E0EE0D13C5D}"/>
          </ac:inkMkLst>
        </pc:inkChg>
        <pc:inkChg chg="add">
          <ac:chgData name="Maticna Biblioteka Tuzla" userId="c4466ec77c6d0df3" providerId="LiveId" clId="{7F15BD76-2BDA-4037-A84B-AAEE28536E8C}" dt="2025-06-19T06:57:39.678" v="19454" actId="9405"/>
          <ac:inkMkLst>
            <pc:docMk/>
            <pc:sldMk cId="2343498343" sldId="349"/>
            <ac:inkMk id="12" creationId="{121C83C3-5464-C85C-9BEB-30B3275F2E1C}"/>
          </ac:inkMkLst>
        </pc:inkChg>
      </pc:sldChg>
      <pc:sldChg chg="addSp delSp modSp add del mod">
        <pc:chgData name="Maticna Biblioteka Tuzla" userId="c4466ec77c6d0df3" providerId="LiveId" clId="{7F15BD76-2BDA-4037-A84B-AAEE28536E8C}" dt="2025-06-20T12:25:06.494" v="20374" actId="2696"/>
        <pc:sldMkLst>
          <pc:docMk/>
          <pc:sldMk cId="509221500" sldId="350"/>
        </pc:sldMkLst>
        <pc:spChg chg="mod">
          <ac:chgData name="Maticna Biblioteka Tuzla" userId="c4466ec77c6d0df3" providerId="LiveId" clId="{7F15BD76-2BDA-4037-A84B-AAEE28536E8C}" dt="2025-06-19T07:09:28.685" v="19792" actId="27636"/>
          <ac:spMkLst>
            <pc:docMk/>
            <pc:sldMk cId="509221500" sldId="350"/>
            <ac:spMk id="2" creationId="{2DF833DE-CB70-45B5-D4DE-73DE13B85C6A}"/>
          </ac:spMkLst>
        </pc:spChg>
        <pc:spChg chg="add del mod">
          <ac:chgData name="Maticna Biblioteka Tuzla" userId="c4466ec77c6d0df3" providerId="LiveId" clId="{7F15BD76-2BDA-4037-A84B-AAEE28536E8C}" dt="2025-06-19T06:58:46.917" v="19471" actId="931"/>
          <ac:spMkLst>
            <pc:docMk/>
            <pc:sldMk cId="509221500" sldId="350"/>
            <ac:spMk id="4" creationId="{C6AB2334-24E5-FC0C-D94C-8A0F40DB7199}"/>
          </ac:spMkLst>
        </pc:spChg>
        <pc:spChg chg="add del mod">
          <ac:chgData name="Maticna Biblioteka Tuzla" userId="c4466ec77c6d0df3" providerId="LiveId" clId="{7F15BD76-2BDA-4037-A84B-AAEE28536E8C}" dt="2025-06-19T06:59:04.738" v="19475" actId="931"/>
          <ac:spMkLst>
            <pc:docMk/>
            <pc:sldMk cId="509221500" sldId="350"/>
            <ac:spMk id="10" creationId="{3DBD7466-7BA1-9A1E-DF20-8F3017CC16AB}"/>
          </ac:spMkLst>
        </pc:spChg>
        <pc:picChg chg="del">
          <ac:chgData name="Maticna Biblioteka Tuzla" userId="c4466ec77c6d0df3" providerId="LiveId" clId="{7F15BD76-2BDA-4037-A84B-AAEE28536E8C}" dt="2025-06-19T06:58:39.463" v="19469" actId="478"/>
          <ac:picMkLst>
            <pc:docMk/>
            <pc:sldMk cId="509221500" sldId="350"/>
            <ac:picMk id="14" creationId="{423E4589-FFD8-0E48-F9CC-114539791B4A}"/>
          </ac:picMkLst>
        </pc:picChg>
        <pc:picChg chg="add mod">
          <ac:chgData name="Maticna Biblioteka Tuzla" userId="c4466ec77c6d0df3" providerId="LiveId" clId="{7F15BD76-2BDA-4037-A84B-AAEE28536E8C}" dt="2025-06-19T06:58:54.689" v="19474" actId="14100"/>
          <ac:picMkLst>
            <pc:docMk/>
            <pc:sldMk cId="509221500" sldId="350"/>
            <ac:picMk id="15" creationId="{A386E356-CDC0-7D4D-A040-1EF03152E3D4}"/>
          </ac:picMkLst>
        </pc:picChg>
        <pc:picChg chg="add mod">
          <ac:chgData name="Maticna Biblioteka Tuzla" userId="c4466ec77c6d0df3" providerId="LiveId" clId="{7F15BD76-2BDA-4037-A84B-AAEE28536E8C}" dt="2025-06-19T06:59:16.815" v="19479" actId="14100"/>
          <ac:picMkLst>
            <pc:docMk/>
            <pc:sldMk cId="509221500" sldId="350"/>
            <ac:picMk id="17" creationId="{FBA7E2DD-6324-307A-4F8B-E7341D0CE3E8}"/>
          </ac:picMkLst>
        </pc:picChg>
        <pc:picChg chg="del">
          <ac:chgData name="Maticna Biblioteka Tuzla" userId="c4466ec77c6d0df3" providerId="LiveId" clId="{7F15BD76-2BDA-4037-A84B-AAEE28536E8C}" dt="2025-06-19T06:58:40.495" v="19470" actId="478"/>
          <ac:picMkLst>
            <pc:docMk/>
            <pc:sldMk cId="509221500" sldId="350"/>
            <ac:picMk id="18" creationId="{5985D0BB-C88D-D68D-5585-585FA0245B7F}"/>
          </ac:picMkLst>
        </pc:picChg>
      </pc:sldChg>
      <pc:sldChg chg="addSp delSp modSp add del mod">
        <pc:chgData name="Maticna Biblioteka Tuzla" userId="c4466ec77c6d0df3" providerId="LiveId" clId="{7F15BD76-2BDA-4037-A84B-AAEE28536E8C}" dt="2025-06-20T12:25:08.775" v="20375" actId="2696"/>
        <pc:sldMkLst>
          <pc:docMk/>
          <pc:sldMk cId="945172657" sldId="351"/>
        </pc:sldMkLst>
        <pc:spChg chg="mod">
          <ac:chgData name="Maticna Biblioteka Tuzla" userId="c4466ec77c6d0df3" providerId="LiveId" clId="{7F15BD76-2BDA-4037-A84B-AAEE28536E8C}" dt="2025-06-19T07:09:43.875" v="19826" actId="20577"/>
          <ac:spMkLst>
            <pc:docMk/>
            <pc:sldMk cId="945172657" sldId="351"/>
            <ac:spMk id="2" creationId="{372E8A81-0EBD-6006-05A4-F225B0658629}"/>
          </ac:spMkLst>
        </pc:spChg>
        <pc:spChg chg="add del mod">
          <ac:chgData name="Maticna Biblioteka Tuzla" userId="c4466ec77c6d0df3" providerId="LiveId" clId="{7F15BD76-2BDA-4037-A84B-AAEE28536E8C}" dt="2025-06-19T06:59:43.222" v="19483" actId="931"/>
          <ac:spMkLst>
            <pc:docMk/>
            <pc:sldMk cId="945172657" sldId="351"/>
            <ac:spMk id="4" creationId="{01B7AF24-C053-18BE-879D-7C9114DC9A20}"/>
          </ac:spMkLst>
        </pc:spChg>
        <pc:spChg chg="add del mod">
          <ac:chgData name="Maticna Biblioteka Tuzla" userId="c4466ec77c6d0df3" providerId="LiveId" clId="{7F15BD76-2BDA-4037-A84B-AAEE28536E8C}" dt="2025-06-19T07:00:02.930" v="19487" actId="931"/>
          <ac:spMkLst>
            <pc:docMk/>
            <pc:sldMk cId="945172657" sldId="351"/>
            <ac:spMk id="10" creationId="{6C3F47A8-CB7F-D823-8DA0-4FE8E5EBFD6E}"/>
          </ac:spMkLst>
        </pc:spChg>
        <pc:picChg chg="add mod">
          <ac:chgData name="Maticna Biblioteka Tuzla" userId="c4466ec77c6d0df3" providerId="LiveId" clId="{7F15BD76-2BDA-4037-A84B-AAEE28536E8C}" dt="2025-06-19T07:00:14.929" v="19492" actId="14100"/>
          <ac:picMkLst>
            <pc:docMk/>
            <pc:sldMk cId="945172657" sldId="351"/>
            <ac:picMk id="14" creationId="{D749B234-9A4C-44C8-8FBD-D97A42C56BCB}"/>
          </ac:picMkLst>
        </pc:picChg>
        <pc:picChg chg="del">
          <ac:chgData name="Maticna Biblioteka Tuzla" userId="c4466ec77c6d0df3" providerId="LiveId" clId="{7F15BD76-2BDA-4037-A84B-AAEE28536E8C}" dt="2025-06-19T06:59:36.764" v="19481" actId="478"/>
          <ac:picMkLst>
            <pc:docMk/>
            <pc:sldMk cId="945172657" sldId="351"/>
            <ac:picMk id="15" creationId="{DCF581C7-4056-FE3C-73FD-A28DC4870D51}"/>
          </ac:picMkLst>
        </pc:picChg>
        <pc:picChg chg="del">
          <ac:chgData name="Maticna Biblioteka Tuzla" userId="c4466ec77c6d0df3" providerId="LiveId" clId="{7F15BD76-2BDA-4037-A84B-AAEE28536E8C}" dt="2025-06-19T06:59:37.592" v="19482" actId="478"/>
          <ac:picMkLst>
            <pc:docMk/>
            <pc:sldMk cId="945172657" sldId="351"/>
            <ac:picMk id="17" creationId="{A9A3793F-4A22-7D22-7239-A827F73391FB}"/>
          </ac:picMkLst>
        </pc:picChg>
        <pc:picChg chg="add mod">
          <ac:chgData name="Maticna Biblioteka Tuzla" userId="c4466ec77c6d0df3" providerId="LiveId" clId="{7F15BD76-2BDA-4037-A84B-AAEE28536E8C}" dt="2025-06-19T07:00:11.633" v="19491" actId="14100"/>
          <ac:picMkLst>
            <pc:docMk/>
            <pc:sldMk cId="945172657" sldId="351"/>
            <ac:picMk id="18" creationId="{21A24160-5E3B-AAA9-7603-A179E6733EB8}"/>
          </ac:picMkLst>
        </pc:picChg>
      </pc:sldChg>
      <pc:sldChg chg="addSp delSp modSp add del mod">
        <pc:chgData name="Maticna Biblioteka Tuzla" userId="c4466ec77c6d0df3" providerId="LiveId" clId="{7F15BD76-2BDA-4037-A84B-AAEE28536E8C}" dt="2025-06-20T12:25:11.087" v="20376" actId="2696"/>
        <pc:sldMkLst>
          <pc:docMk/>
          <pc:sldMk cId="18397485" sldId="352"/>
        </pc:sldMkLst>
        <pc:spChg chg="mod">
          <ac:chgData name="Maticna Biblioteka Tuzla" userId="c4466ec77c6d0df3" providerId="LiveId" clId="{7F15BD76-2BDA-4037-A84B-AAEE28536E8C}" dt="2025-06-19T07:10:09.883" v="19862" actId="20577"/>
          <ac:spMkLst>
            <pc:docMk/>
            <pc:sldMk cId="18397485" sldId="352"/>
            <ac:spMk id="2" creationId="{782CFD81-2D85-4F7A-D23F-5E0A461C595E}"/>
          </ac:spMkLst>
        </pc:spChg>
        <pc:spChg chg="add del mod">
          <ac:chgData name="Maticna Biblioteka Tuzla" userId="c4466ec77c6d0df3" providerId="LiveId" clId="{7F15BD76-2BDA-4037-A84B-AAEE28536E8C}" dt="2025-06-19T07:00:33.540" v="19496" actId="931"/>
          <ac:spMkLst>
            <pc:docMk/>
            <pc:sldMk cId="18397485" sldId="352"/>
            <ac:spMk id="4" creationId="{6BCB0A24-CCEE-DBB1-D27D-C4AA6E84DBD7}"/>
          </ac:spMkLst>
        </pc:spChg>
        <pc:spChg chg="add del mod">
          <ac:chgData name="Maticna Biblioteka Tuzla" userId="c4466ec77c6d0df3" providerId="LiveId" clId="{7F15BD76-2BDA-4037-A84B-AAEE28536E8C}" dt="2025-06-19T07:00:52.902" v="19500" actId="931"/>
          <ac:spMkLst>
            <pc:docMk/>
            <pc:sldMk cId="18397485" sldId="352"/>
            <ac:spMk id="10" creationId="{F4D0E4C3-2021-EE0B-916A-E62CE7C767ED}"/>
          </ac:spMkLst>
        </pc:spChg>
        <pc:picChg chg="del">
          <ac:chgData name="Maticna Biblioteka Tuzla" userId="c4466ec77c6d0df3" providerId="LiveId" clId="{7F15BD76-2BDA-4037-A84B-AAEE28536E8C}" dt="2025-06-19T07:00:25.034" v="19494" actId="478"/>
          <ac:picMkLst>
            <pc:docMk/>
            <pc:sldMk cId="18397485" sldId="352"/>
            <ac:picMk id="14" creationId="{377B8912-FE90-09B6-B84F-E6B84C2361D2}"/>
          </ac:picMkLst>
        </pc:picChg>
        <pc:picChg chg="add mod">
          <ac:chgData name="Maticna Biblioteka Tuzla" userId="c4466ec77c6d0df3" providerId="LiveId" clId="{7F15BD76-2BDA-4037-A84B-AAEE28536E8C}" dt="2025-06-19T07:00:43.846" v="19499" actId="14100"/>
          <ac:picMkLst>
            <pc:docMk/>
            <pc:sldMk cId="18397485" sldId="352"/>
            <ac:picMk id="15" creationId="{CA80E679-4EA3-1EAD-B074-92B579B031D3}"/>
          </ac:picMkLst>
        </pc:picChg>
        <pc:picChg chg="add mod">
          <ac:chgData name="Maticna Biblioteka Tuzla" userId="c4466ec77c6d0df3" providerId="LiveId" clId="{7F15BD76-2BDA-4037-A84B-AAEE28536E8C}" dt="2025-06-19T07:01:04.028" v="19503" actId="14100"/>
          <ac:picMkLst>
            <pc:docMk/>
            <pc:sldMk cId="18397485" sldId="352"/>
            <ac:picMk id="17" creationId="{1C7C3D94-4E1F-7061-075F-2F943DBF4A6A}"/>
          </ac:picMkLst>
        </pc:picChg>
        <pc:picChg chg="del">
          <ac:chgData name="Maticna Biblioteka Tuzla" userId="c4466ec77c6d0df3" providerId="LiveId" clId="{7F15BD76-2BDA-4037-A84B-AAEE28536E8C}" dt="2025-06-19T07:00:25.738" v="19495" actId="478"/>
          <ac:picMkLst>
            <pc:docMk/>
            <pc:sldMk cId="18397485" sldId="352"/>
            <ac:picMk id="18" creationId="{FDED50F0-BE67-27EF-8DF8-DD7E04123EA0}"/>
          </ac:picMkLst>
        </pc:picChg>
      </pc:sldChg>
      <pc:sldChg chg="addSp delSp modSp add del mod">
        <pc:chgData name="Maticna Biblioteka Tuzla" userId="c4466ec77c6d0df3" providerId="LiveId" clId="{7F15BD76-2BDA-4037-A84B-AAEE28536E8C}" dt="2025-06-20T12:25:18.932" v="20378" actId="2696"/>
        <pc:sldMkLst>
          <pc:docMk/>
          <pc:sldMk cId="438137450" sldId="353"/>
        </pc:sldMkLst>
        <pc:spChg chg="mod">
          <ac:chgData name="Maticna Biblioteka Tuzla" userId="c4466ec77c6d0df3" providerId="LiveId" clId="{7F15BD76-2BDA-4037-A84B-AAEE28536E8C}" dt="2025-06-19T07:10:31.961" v="19889" actId="27636"/>
          <ac:spMkLst>
            <pc:docMk/>
            <pc:sldMk cId="438137450" sldId="353"/>
            <ac:spMk id="2" creationId="{9E98E665-4D13-4DE3-6209-D724FF69DB9B}"/>
          </ac:spMkLst>
        </pc:spChg>
        <pc:spChg chg="add del mod">
          <ac:chgData name="Maticna Biblioteka Tuzla" userId="c4466ec77c6d0df3" providerId="LiveId" clId="{7F15BD76-2BDA-4037-A84B-AAEE28536E8C}" dt="2025-06-19T07:01:25.723" v="19507" actId="931"/>
          <ac:spMkLst>
            <pc:docMk/>
            <pc:sldMk cId="438137450" sldId="353"/>
            <ac:spMk id="4" creationId="{DF228BF3-C862-207B-8996-0A693BFB8858}"/>
          </ac:spMkLst>
        </pc:spChg>
        <pc:spChg chg="add del mod">
          <ac:chgData name="Maticna Biblioteka Tuzla" userId="c4466ec77c6d0df3" providerId="LiveId" clId="{7F15BD76-2BDA-4037-A84B-AAEE28536E8C}" dt="2025-06-19T07:01:44.420" v="19511" actId="931"/>
          <ac:spMkLst>
            <pc:docMk/>
            <pc:sldMk cId="438137450" sldId="353"/>
            <ac:spMk id="10" creationId="{0AB64710-8106-C330-719C-AE09BF6167CA}"/>
          </ac:spMkLst>
        </pc:spChg>
        <pc:picChg chg="add mod">
          <ac:chgData name="Maticna Biblioteka Tuzla" userId="c4466ec77c6d0df3" providerId="LiveId" clId="{7F15BD76-2BDA-4037-A84B-AAEE28536E8C}" dt="2025-06-19T07:02:03.536" v="19516" actId="14100"/>
          <ac:picMkLst>
            <pc:docMk/>
            <pc:sldMk cId="438137450" sldId="353"/>
            <ac:picMk id="14" creationId="{F9D6A80F-E49C-6B3D-F0A5-071A80BC2C2A}"/>
          </ac:picMkLst>
        </pc:picChg>
        <pc:picChg chg="del">
          <ac:chgData name="Maticna Biblioteka Tuzla" userId="c4466ec77c6d0df3" providerId="LiveId" clId="{7F15BD76-2BDA-4037-A84B-AAEE28536E8C}" dt="2025-06-19T07:01:18.575" v="19505" actId="478"/>
          <ac:picMkLst>
            <pc:docMk/>
            <pc:sldMk cId="438137450" sldId="353"/>
            <ac:picMk id="15" creationId="{6C7678B1-DD72-C24B-6761-065F5D9FB06F}"/>
          </ac:picMkLst>
        </pc:picChg>
        <pc:picChg chg="del">
          <ac:chgData name="Maticna Biblioteka Tuzla" userId="c4466ec77c6d0df3" providerId="LiveId" clId="{7F15BD76-2BDA-4037-A84B-AAEE28536E8C}" dt="2025-06-19T07:01:19.559" v="19506" actId="478"/>
          <ac:picMkLst>
            <pc:docMk/>
            <pc:sldMk cId="438137450" sldId="353"/>
            <ac:picMk id="17" creationId="{99E82862-834E-673F-6599-C3D605791B79}"/>
          </ac:picMkLst>
        </pc:picChg>
        <pc:picChg chg="add mod">
          <ac:chgData name="Maticna Biblioteka Tuzla" userId="c4466ec77c6d0df3" providerId="LiveId" clId="{7F15BD76-2BDA-4037-A84B-AAEE28536E8C}" dt="2025-06-19T07:02:08.912" v="19517" actId="1076"/>
          <ac:picMkLst>
            <pc:docMk/>
            <pc:sldMk cId="438137450" sldId="353"/>
            <ac:picMk id="18" creationId="{AAD94467-6116-FE60-1127-EFA75E05FEB4}"/>
          </ac:picMkLst>
        </pc:picChg>
      </pc:sldChg>
      <pc:sldChg chg="addSp delSp modSp add del mod">
        <pc:chgData name="Maticna Biblioteka Tuzla" userId="c4466ec77c6d0df3" providerId="LiveId" clId="{7F15BD76-2BDA-4037-A84B-AAEE28536E8C}" dt="2025-06-20T12:25:24.778" v="20380" actId="2696"/>
        <pc:sldMkLst>
          <pc:docMk/>
          <pc:sldMk cId="1586233136" sldId="354"/>
        </pc:sldMkLst>
        <pc:spChg chg="mod">
          <ac:chgData name="Maticna Biblioteka Tuzla" userId="c4466ec77c6d0df3" providerId="LiveId" clId="{7F15BD76-2BDA-4037-A84B-AAEE28536E8C}" dt="2025-06-19T07:11:07.021" v="19929" actId="27636"/>
          <ac:spMkLst>
            <pc:docMk/>
            <pc:sldMk cId="1586233136" sldId="354"/>
            <ac:spMk id="2" creationId="{96EA9EFE-AEF3-CE7A-E48B-8A589088C9B9}"/>
          </ac:spMkLst>
        </pc:spChg>
        <pc:spChg chg="add del mod">
          <ac:chgData name="Maticna Biblioteka Tuzla" userId="c4466ec77c6d0df3" providerId="LiveId" clId="{7F15BD76-2BDA-4037-A84B-AAEE28536E8C}" dt="2025-06-19T07:02:29.057" v="19521" actId="931"/>
          <ac:spMkLst>
            <pc:docMk/>
            <pc:sldMk cId="1586233136" sldId="354"/>
            <ac:spMk id="4" creationId="{1AD6940E-A2C4-1E07-E7C7-47EE75E6DD24}"/>
          </ac:spMkLst>
        </pc:spChg>
        <pc:spChg chg="add del mod">
          <ac:chgData name="Maticna Biblioteka Tuzla" userId="c4466ec77c6d0df3" providerId="LiveId" clId="{7F15BD76-2BDA-4037-A84B-AAEE28536E8C}" dt="2025-06-19T07:02:43.695" v="19524" actId="931"/>
          <ac:spMkLst>
            <pc:docMk/>
            <pc:sldMk cId="1586233136" sldId="354"/>
            <ac:spMk id="10" creationId="{3B5F37B1-9961-A002-9629-3B3814462720}"/>
          </ac:spMkLst>
        </pc:spChg>
        <pc:picChg chg="del">
          <ac:chgData name="Maticna Biblioteka Tuzla" userId="c4466ec77c6d0df3" providerId="LiveId" clId="{7F15BD76-2BDA-4037-A84B-AAEE28536E8C}" dt="2025-06-19T07:02:21.349" v="19519" actId="478"/>
          <ac:picMkLst>
            <pc:docMk/>
            <pc:sldMk cId="1586233136" sldId="354"/>
            <ac:picMk id="14" creationId="{4630B0CC-8D70-9ABF-7CD9-92CB542AEF98}"/>
          </ac:picMkLst>
        </pc:picChg>
        <pc:picChg chg="add mod">
          <ac:chgData name="Maticna Biblioteka Tuzla" userId="c4466ec77c6d0df3" providerId="LiveId" clId="{7F15BD76-2BDA-4037-A84B-AAEE28536E8C}" dt="2025-06-19T07:02:52.900" v="19526" actId="14100"/>
          <ac:picMkLst>
            <pc:docMk/>
            <pc:sldMk cId="1586233136" sldId="354"/>
            <ac:picMk id="15" creationId="{C1FEB44F-B561-C8AF-F272-61913DB15990}"/>
          </ac:picMkLst>
        </pc:picChg>
        <pc:picChg chg="add mod">
          <ac:chgData name="Maticna Biblioteka Tuzla" userId="c4466ec77c6d0df3" providerId="LiveId" clId="{7F15BD76-2BDA-4037-A84B-AAEE28536E8C}" dt="2025-06-19T07:02:47.916" v="19525" actId="14100"/>
          <ac:picMkLst>
            <pc:docMk/>
            <pc:sldMk cId="1586233136" sldId="354"/>
            <ac:picMk id="17" creationId="{667062E2-1A20-6603-CA41-4F314A5C0E87}"/>
          </ac:picMkLst>
        </pc:picChg>
        <pc:picChg chg="del">
          <ac:chgData name="Maticna Biblioteka Tuzla" userId="c4466ec77c6d0df3" providerId="LiveId" clId="{7F15BD76-2BDA-4037-A84B-AAEE28536E8C}" dt="2025-06-19T07:02:22.281" v="19520" actId="478"/>
          <ac:picMkLst>
            <pc:docMk/>
            <pc:sldMk cId="1586233136" sldId="354"/>
            <ac:picMk id="18" creationId="{F6136EB8-E58D-5BBC-2E86-55049DD0BA42}"/>
          </ac:picMkLst>
        </pc:picChg>
      </pc:sldChg>
      <pc:sldChg chg="addSp delSp modSp add del mod">
        <pc:chgData name="Maticna Biblioteka Tuzla" userId="c4466ec77c6d0df3" providerId="LiveId" clId="{7F15BD76-2BDA-4037-A84B-AAEE28536E8C}" dt="2025-06-20T12:25:26.827" v="20381" actId="2696"/>
        <pc:sldMkLst>
          <pc:docMk/>
          <pc:sldMk cId="718636984" sldId="355"/>
        </pc:sldMkLst>
        <pc:spChg chg="mod">
          <ac:chgData name="Maticna Biblioteka Tuzla" userId="c4466ec77c6d0df3" providerId="LiveId" clId="{7F15BD76-2BDA-4037-A84B-AAEE28536E8C}" dt="2025-06-19T07:11:54.831" v="19961" actId="27636"/>
          <ac:spMkLst>
            <pc:docMk/>
            <pc:sldMk cId="718636984" sldId="355"/>
            <ac:spMk id="2" creationId="{323111DF-231E-4BF8-7E61-9CAC695B390A}"/>
          </ac:spMkLst>
        </pc:spChg>
        <pc:spChg chg="add del mod">
          <ac:chgData name="Maticna Biblioteka Tuzla" userId="c4466ec77c6d0df3" providerId="LiveId" clId="{7F15BD76-2BDA-4037-A84B-AAEE28536E8C}" dt="2025-06-19T07:03:12.844" v="19530" actId="931"/>
          <ac:spMkLst>
            <pc:docMk/>
            <pc:sldMk cId="718636984" sldId="355"/>
            <ac:spMk id="4" creationId="{CBBECDFF-D817-0429-E6AE-CE37F7F1F9BD}"/>
          </ac:spMkLst>
        </pc:spChg>
        <pc:spChg chg="add del mod">
          <ac:chgData name="Maticna Biblioteka Tuzla" userId="c4466ec77c6d0df3" providerId="LiveId" clId="{7F15BD76-2BDA-4037-A84B-AAEE28536E8C}" dt="2025-06-19T07:03:33.764" v="19535" actId="931"/>
          <ac:spMkLst>
            <pc:docMk/>
            <pc:sldMk cId="718636984" sldId="355"/>
            <ac:spMk id="10" creationId="{475AC19B-456C-5035-D481-951839D81957}"/>
          </ac:spMkLst>
        </pc:spChg>
        <pc:picChg chg="add mod">
          <ac:chgData name="Maticna Biblioteka Tuzla" userId="c4466ec77c6d0df3" providerId="LiveId" clId="{7F15BD76-2BDA-4037-A84B-AAEE28536E8C}" dt="2025-06-19T07:03:58.085" v="19540" actId="14100"/>
          <ac:picMkLst>
            <pc:docMk/>
            <pc:sldMk cId="718636984" sldId="355"/>
            <ac:picMk id="14" creationId="{322AA6FA-F4E3-56FD-A2C3-837F0F9161C3}"/>
          </ac:picMkLst>
        </pc:picChg>
        <pc:picChg chg="del">
          <ac:chgData name="Maticna Biblioteka Tuzla" userId="c4466ec77c6d0df3" providerId="LiveId" clId="{7F15BD76-2BDA-4037-A84B-AAEE28536E8C}" dt="2025-06-19T07:03:05.286" v="19528" actId="478"/>
          <ac:picMkLst>
            <pc:docMk/>
            <pc:sldMk cId="718636984" sldId="355"/>
            <ac:picMk id="15" creationId="{A30E62E7-942E-5951-5F10-7A2B7149512C}"/>
          </ac:picMkLst>
        </pc:picChg>
        <pc:picChg chg="del">
          <ac:chgData name="Maticna Biblioteka Tuzla" userId="c4466ec77c6d0df3" providerId="LiveId" clId="{7F15BD76-2BDA-4037-A84B-AAEE28536E8C}" dt="2025-06-19T07:03:06.130" v="19529" actId="478"/>
          <ac:picMkLst>
            <pc:docMk/>
            <pc:sldMk cId="718636984" sldId="355"/>
            <ac:picMk id="17" creationId="{3B601FFD-74AD-B7C9-FFDF-F3852D07C8F7}"/>
          </ac:picMkLst>
        </pc:picChg>
        <pc:picChg chg="add mod">
          <ac:chgData name="Maticna Biblioteka Tuzla" userId="c4466ec77c6d0df3" providerId="LiveId" clId="{7F15BD76-2BDA-4037-A84B-AAEE28536E8C}" dt="2025-06-19T07:03:51.506" v="19538" actId="14100"/>
          <ac:picMkLst>
            <pc:docMk/>
            <pc:sldMk cId="718636984" sldId="355"/>
            <ac:picMk id="18" creationId="{C3408A76-B57A-CE91-8853-293BA2721766}"/>
          </ac:picMkLst>
        </pc:picChg>
      </pc:sldChg>
      <pc:sldChg chg="addSp delSp modSp add del mod">
        <pc:chgData name="Maticna Biblioteka Tuzla" userId="c4466ec77c6d0df3" providerId="LiveId" clId="{7F15BD76-2BDA-4037-A84B-AAEE28536E8C}" dt="2025-06-20T12:25:29.406" v="20382" actId="2696"/>
        <pc:sldMkLst>
          <pc:docMk/>
          <pc:sldMk cId="4109159475" sldId="356"/>
        </pc:sldMkLst>
        <pc:spChg chg="mod">
          <ac:chgData name="Maticna Biblioteka Tuzla" userId="c4466ec77c6d0df3" providerId="LiveId" clId="{7F15BD76-2BDA-4037-A84B-AAEE28536E8C}" dt="2025-06-19T07:12:43.491" v="20038" actId="20577"/>
          <ac:spMkLst>
            <pc:docMk/>
            <pc:sldMk cId="4109159475" sldId="356"/>
            <ac:spMk id="2" creationId="{F01BCAE0-D33A-A7FD-266F-29663AE4C138}"/>
          </ac:spMkLst>
        </pc:spChg>
        <pc:spChg chg="add del mod">
          <ac:chgData name="Maticna Biblioteka Tuzla" userId="c4466ec77c6d0df3" providerId="LiveId" clId="{7F15BD76-2BDA-4037-A84B-AAEE28536E8C}" dt="2025-06-19T07:04:21.855" v="19544" actId="931"/>
          <ac:spMkLst>
            <pc:docMk/>
            <pc:sldMk cId="4109159475" sldId="356"/>
            <ac:spMk id="4" creationId="{05010839-D71F-3500-90F3-438C0BA948AC}"/>
          </ac:spMkLst>
        </pc:spChg>
        <pc:spChg chg="add del mod">
          <ac:chgData name="Maticna Biblioteka Tuzla" userId="c4466ec77c6d0df3" providerId="LiveId" clId="{7F15BD76-2BDA-4037-A84B-AAEE28536E8C}" dt="2025-06-19T07:04:46.476" v="19548" actId="931"/>
          <ac:spMkLst>
            <pc:docMk/>
            <pc:sldMk cId="4109159475" sldId="356"/>
            <ac:spMk id="10" creationId="{DF31DC65-EC41-4380-BAC0-5092A738CF25}"/>
          </ac:spMkLst>
        </pc:spChg>
        <pc:picChg chg="del">
          <ac:chgData name="Maticna Biblioteka Tuzla" userId="c4466ec77c6d0df3" providerId="LiveId" clId="{7F15BD76-2BDA-4037-A84B-AAEE28536E8C}" dt="2025-06-19T07:04:09.459" v="19542" actId="478"/>
          <ac:picMkLst>
            <pc:docMk/>
            <pc:sldMk cId="4109159475" sldId="356"/>
            <ac:picMk id="14" creationId="{DBFCC55C-B068-52CA-B326-7CAB11537E50}"/>
          </ac:picMkLst>
        </pc:picChg>
        <pc:picChg chg="add mod">
          <ac:chgData name="Maticna Biblioteka Tuzla" userId="c4466ec77c6d0df3" providerId="LiveId" clId="{7F15BD76-2BDA-4037-A84B-AAEE28536E8C}" dt="2025-06-19T07:05:17.911" v="19557" actId="14100"/>
          <ac:picMkLst>
            <pc:docMk/>
            <pc:sldMk cId="4109159475" sldId="356"/>
            <ac:picMk id="15" creationId="{8124D294-B7EA-2635-9D6E-C68D470FF482}"/>
          </ac:picMkLst>
        </pc:picChg>
        <pc:picChg chg="add mod">
          <ac:chgData name="Maticna Biblioteka Tuzla" userId="c4466ec77c6d0df3" providerId="LiveId" clId="{7F15BD76-2BDA-4037-A84B-AAEE28536E8C}" dt="2025-06-19T07:05:22.618" v="19558" actId="14100"/>
          <ac:picMkLst>
            <pc:docMk/>
            <pc:sldMk cId="4109159475" sldId="356"/>
            <ac:picMk id="17" creationId="{E609D420-0FD9-168D-736F-6D27C9123730}"/>
          </ac:picMkLst>
        </pc:picChg>
        <pc:picChg chg="del">
          <ac:chgData name="Maticna Biblioteka Tuzla" userId="c4466ec77c6d0df3" providerId="LiveId" clId="{7F15BD76-2BDA-4037-A84B-AAEE28536E8C}" dt="2025-06-19T07:04:10.506" v="19543" actId="478"/>
          <ac:picMkLst>
            <pc:docMk/>
            <pc:sldMk cId="4109159475" sldId="356"/>
            <ac:picMk id="18" creationId="{55B98F33-3FB2-16F6-4273-9839F5F1D4B6}"/>
          </ac:picMkLst>
        </pc:picChg>
      </pc:sldChg>
      <pc:sldChg chg="addSp delSp modSp add del mod">
        <pc:chgData name="Maticna Biblioteka Tuzla" userId="c4466ec77c6d0df3" providerId="LiveId" clId="{7F15BD76-2BDA-4037-A84B-AAEE28536E8C}" dt="2025-06-20T12:25:31.270" v="20383" actId="2696"/>
        <pc:sldMkLst>
          <pc:docMk/>
          <pc:sldMk cId="3259677622" sldId="357"/>
        </pc:sldMkLst>
        <pc:spChg chg="mod">
          <ac:chgData name="Maticna Biblioteka Tuzla" userId="c4466ec77c6d0df3" providerId="LiveId" clId="{7F15BD76-2BDA-4037-A84B-AAEE28536E8C}" dt="2025-06-19T07:13:47.866" v="20068" actId="20577"/>
          <ac:spMkLst>
            <pc:docMk/>
            <pc:sldMk cId="3259677622" sldId="357"/>
            <ac:spMk id="2" creationId="{9E680BA9-F877-CFE8-BCA4-5AC15E77A3A6}"/>
          </ac:spMkLst>
        </pc:spChg>
        <pc:spChg chg="add del mod">
          <ac:chgData name="Maticna Biblioteka Tuzla" userId="c4466ec77c6d0df3" providerId="LiveId" clId="{7F15BD76-2BDA-4037-A84B-AAEE28536E8C}" dt="2025-06-19T07:05:42.274" v="19562" actId="931"/>
          <ac:spMkLst>
            <pc:docMk/>
            <pc:sldMk cId="3259677622" sldId="357"/>
            <ac:spMk id="4" creationId="{80750372-2C12-C498-E6C7-A65CAA9EFC38}"/>
          </ac:spMkLst>
        </pc:spChg>
        <pc:spChg chg="add del mod">
          <ac:chgData name="Maticna Biblioteka Tuzla" userId="c4466ec77c6d0df3" providerId="LiveId" clId="{7F15BD76-2BDA-4037-A84B-AAEE28536E8C}" dt="2025-06-19T07:05:57.679" v="19565" actId="931"/>
          <ac:spMkLst>
            <pc:docMk/>
            <pc:sldMk cId="3259677622" sldId="357"/>
            <ac:spMk id="10" creationId="{74F0D35A-290C-C28F-668B-81840D781F98}"/>
          </ac:spMkLst>
        </pc:spChg>
        <pc:picChg chg="add mod">
          <ac:chgData name="Maticna Biblioteka Tuzla" userId="c4466ec77c6d0df3" providerId="LiveId" clId="{7F15BD76-2BDA-4037-A84B-AAEE28536E8C}" dt="2025-06-19T07:05:48.635" v="19564" actId="14100"/>
          <ac:picMkLst>
            <pc:docMk/>
            <pc:sldMk cId="3259677622" sldId="357"/>
            <ac:picMk id="14" creationId="{9910752E-0C44-E9CA-E586-8E53D25B94AA}"/>
          </ac:picMkLst>
        </pc:picChg>
        <pc:picChg chg="del">
          <ac:chgData name="Maticna Biblioteka Tuzla" userId="c4466ec77c6d0df3" providerId="LiveId" clId="{7F15BD76-2BDA-4037-A84B-AAEE28536E8C}" dt="2025-06-19T07:05:31.820" v="19560" actId="478"/>
          <ac:picMkLst>
            <pc:docMk/>
            <pc:sldMk cId="3259677622" sldId="357"/>
            <ac:picMk id="15" creationId="{5156DBBB-19F7-FBEA-CD09-4C9BCB444E12}"/>
          </ac:picMkLst>
        </pc:picChg>
        <pc:picChg chg="del">
          <ac:chgData name="Maticna Biblioteka Tuzla" userId="c4466ec77c6d0df3" providerId="LiveId" clId="{7F15BD76-2BDA-4037-A84B-AAEE28536E8C}" dt="2025-06-19T07:05:32.538" v="19561" actId="478"/>
          <ac:picMkLst>
            <pc:docMk/>
            <pc:sldMk cId="3259677622" sldId="357"/>
            <ac:picMk id="17" creationId="{2840DC3E-236D-242A-9555-E4D7F853EC59}"/>
          </ac:picMkLst>
        </pc:picChg>
        <pc:picChg chg="add mod">
          <ac:chgData name="Maticna Biblioteka Tuzla" userId="c4466ec77c6d0df3" providerId="LiveId" clId="{7F15BD76-2BDA-4037-A84B-AAEE28536E8C}" dt="2025-06-19T07:06:06.356" v="19567" actId="14100"/>
          <ac:picMkLst>
            <pc:docMk/>
            <pc:sldMk cId="3259677622" sldId="357"/>
            <ac:picMk id="18" creationId="{738664D7-7EA1-244D-7E9E-AAF306E1ED05}"/>
          </ac:picMkLst>
        </pc:picChg>
      </pc:sldChg>
      <pc:sldChg chg="addSp delSp modSp add del mod">
        <pc:chgData name="Maticna Biblioteka Tuzla" userId="c4466ec77c6d0df3" providerId="LiveId" clId="{7F15BD76-2BDA-4037-A84B-AAEE28536E8C}" dt="2025-06-20T12:25:33.526" v="20384" actId="2696"/>
        <pc:sldMkLst>
          <pc:docMk/>
          <pc:sldMk cId="1140021361" sldId="358"/>
        </pc:sldMkLst>
        <pc:spChg chg="mod">
          <ac:chgData name="Maticna Biblioteka Tuzla" userId="c4466ec77c6d0df3" providerId="LiveId" clId="{7F15BD76-2BDA-4037-A84B-AAEE28536E8C}" dt="2025-06-19T07:14:15.413" v="20105" actId="20577"/>
          <ac:spMkLst>
            <pc:docMk/>
            <pc:sldMk cId="1140021361" sldId="358"/>
            <ac:spMk id="2" creationId="{8D8B9DF4-8429-3170-4A61-5CF40FA863F1}"/>
          </ac:spMkLst>
        </pc:spChg>
        <pc:spChg chg="add del mod">
          <ac:chgData name="Maticna Biblioteka Tuzla" userId="c4466ec77c6d0df3" providerId="LiveId" clId="{7F15BD76-2BDA-4037-A84B-AAEE28536E8C}" dt="2025-06-19T07:06:29.821" v="19570" actId="931"/>
          <ac:spMkLst>
            <pc:docMk/>
            <pc:sldMk cId="1140021361" sldId="358"/>
            <ac:spMk id="4" creationId="{BD2C38E7-F018-36B8-F87F-EB8DA0418ECD}"/>
          </ac:spMkLst>
        </pc:spChg>
        <pc:spChg chg="add del mod">
          <ac:chgData name="Maticna Biblioteka Tuzla" userId="c4466ec77c6d0df3" providerId="LiveId" clId="{7F15BD76-2BDA-4037-A84B-AAEE28536E8C}" dt="2025-06-19T07:06:48.179" v="19575" actId="478"/>
          <ac:spMkLst>
            <pc:docMk/>
            <pc:sldMk cId="1140021361" sldId="358"/>
            <ac:spMk id="15" creationId="{FBDDF321-8FF2-3036-565C-FC68B1BF971D}"/>
          </ac:spMkLst>
        </pc:spChg>
        <pc:picChg chg="add mod">
          <ac:chgData name="Maticna Biblioteka Tuzla" userId="c4466ec77c6d0df3" providerId="LiveId" clId="{7F15BD76-2BDA-4037-A84B-AAEE28536E8C}" dt="2025-06-19T07:07:02.758" v="19579" actId="14100"/>
          <ac:picMkLst>
            <pc:docMk/>
            <pc:sldMk cId="1140021361" sldId="358"/>
            <ac:picMk id="10" creationId="{6F15946B-11A0-F4C2-0665-8132A6A18FF8}"/>
          </ac:picMkLst>
        </pc:picChg>
        <pc:picChg chg="del">
          <ac:chgData name="Maticna Biblioteka Tuzla" userId="c4466ec77c6d0df3" providerId="LiveId" clId="{7F15BD76-2BDA-4037-A84B-AAEE28536E8C}" dt="2025-06-19T07:06:21.319" v="19569" actId="478"/>
          <ac:picMkLst>
            <pc:docMk/>
            <pc:sldMk cId="1140021361" sldId="358"/>
            <ac:picMk id="14" creationId="{410EF009-E6E6-F505-A968-CE6D6ED3E7E1}"/>
          </ac:picMkLst>
        </pc:picChg>
        <pc:picChg chg="del">
          <ac:chgData name="Maticna Biblioteka Tuzla" userId="c4466ec77c6d0df3" providerId="LiveId" clId="{7F15BD76-2BDA-4037-A84B-AAEE28536E8C}" dt="2025-06-19T07:06:38.094" v="19572" actId="478"/>
          <ac:picMkLst>
            <pc:docMk/>
            <pc:sldMk cId="1140021361" sldId="358"/>
            <ac:picMk id="18" creationId="{6722C5EC-7D58-C87C-3220-775013889421}"/>
          </ac:picMkLst>
        </pc:picChg>
      </pc:sldChg>
      <pc:sldChg chg="add del">
        <pc:chgData name="Maticna Biblioteka Tuzla" userId="c4466ec77c6d0df3" providerId="LiveId" clId="{7F15BD76-2BDA-4037-A84B-AAEE28536E8C}" dt="2025-06-20T12:25:21.526" v="20379" actId="2696"/>
        <pc:sldMkLst>
          <pc:docMk/>
          <pc:sldMk cId="913080609" sldId="359"/>
        </pc:sldMkLst>
      </pc:sldChg>
      <pc:sldChg chg="new add del">
        <pc:chgData name="Maticna Biblioteka Tuzla" userId="c4466ec77c6d0df3" providerId="LiveId" clId="{7F15BD76-2BDA-4037-A84B-AAEE28536E8C}" dt="2025-06-20T11:06:56.089" v="20110" actId="680"/>
        <pc:sldMkLst>
          <pc:docMk/>
          <pc:sldMk cId="1284283201" sldId="359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39E3965E-AC41-4711-9D10-E25ABB132D86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90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645152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1F5DC8C3-BA5F-4EED-BB9A-A14272BD82A1}"/>
              </a:ext>
            </a:extLst>
          </p:cNvPr>
          <p:cNvCxnSpPr/>
          <p:nvPr/>
        </p:nvCxnSpPr>
        <p:spPr>
          <a:xfrm>
            <a:off x="1207658" y="4474741"/>
            <a:ext cx="987552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25CCF1-92C0-4AF3-BFAF-4921631915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4DA70-C731-4C70-880D-CCD4705E623C}" type="datetime1">
              <a:rPr lang="en-US" smtClean="0"/>
              <a:t>6/24/2025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1A78A9-3DFF-4937-A9F2-5D8CF495F3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AEB271-5CC0-4759-BC6E-8BE53AB227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872932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54D8B55-9EA8-4B81-8E84-9B93B0A275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1D723-8F53-4F53-90B0-1982A396982E}" type="datetime1">
              <a:rPr lang="en-US" smtClean="0"/>
              <a:t>6/24/2025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62CA021-2578-47CB-822C-BDDFF7223B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4AAB51D-4141-4682-9375-DAFD5FB9DD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89807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585C21A-8B93-4657-B5DF-7EAEAD3BE127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90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663440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459DE2C1-4C52-40A3-8959-27B2C1BEBFF6}"/>
              </a:ext>
            </a:extLst>
          </p:cNvPr>
          <p:cNvCxnSpPr/>
          <p:nvPr/>
        </p:nvCxnSpPr>
        <p:spPr>
          <a:xfrm>
            <a:off x="1207658" y="4485132"/>
            <a:ext cx="987552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AF2E137-EC28-48F8-9198-1F02539029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669AF7-7BEB-44E4-9852-375E34362B5B}" type="datetime1">
              <a:rPr lang="en-US" smtClean="0"/>
              <a:t>6/24/2025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89422CD-6F62-4DD6-89EF-07A60B42D2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69C6AFF8-42B4-4D05-969B-9F5FB33555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223314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80" y="2120900"/>
            <a:ext cx="4639736" cy="374819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15944" y="2120900"/>
            <a:ext cx="4639736" cy="374819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782D47D-B0DC-4C40-BCC6-BBBA32584A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AAC38D-0552-4C82-B593-E6124DFADBE2}" type="datetime1">
              <a:rPr lang="en-US" smtClean="0"/>
              <a:t>6/24/2025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4690D34E-7EBD-44B2-83CA-4C126A18D7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2AC511A1-9BBD-42DE-92FB-2AF44F8E97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576118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2057400"/>
            <a:ext cx="4639736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958274"/>
            <a:ext cx="4639736" cy="291082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15944" y="2057400"/>
            <a:ext cx="4639736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15944" y="2958273"/>
            <a:ext cx="4639736" cy="291082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AF8A515-AA94-45D1-9223-5C2272618D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DF0F1C-5577-4ACB-BB62-DF8F3C494C7E}" type="datetime1">
              <a:rPr lang="en-US" smtClean="0"/>
              <a:t>6/24/2025</a:t>
            </a:fld>
            <a:endParaRPr lang="en-US" dirty="0"/>
          </a:p>
        </p:txBody>
      </p:sp>
      <p:sp>
        <p:nvSpPr>
          <p:cNvPr id="11" name="Footer Placeholder 10">
            <a:extLst>
              <a:ext uri="{FF2B5EF4-FFF2-40B4-BE49-F238E27FC236}">
                <a16:creationId xmlns:a16="http://schemas.microsoft.com/office/drawing/2014/main" id="{D052F5BC-98E0-4D60-AD67-9547738B7D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A38552DC-952E-41EA-AAAF-C2187523C0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028083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7392073F-158F-44A3-8913-917AFFC1BC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5B394-D9F9-4F0C-B15D-605F45CB9E9F}" type="datetime1">
              <a:rPr lang="en-US" smtClean="0"/>
              <a:t>6/24/2025</a:t>
            </a:fld>
            <a:endParaRPr lang="en-US" dirty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EED72207-24CA-42B7-A975-2F8E41CBA9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D01080F2-251A-4B88-9A62-16F46D724F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17711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8E9C91B-7EAD-4562-AB0E-DFB9663AECE3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4E9223F-721F-47BF-9FD5-0F8D12FF0D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667345-2558-425A-8533-9BFDBCE15005}" type="datetime1">
              <a:rPr lang="en-US" smtClean="0"/>
              <a:t>6/24/2025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5915714-6BBA-4593-8591-4E26F7D58D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E06F857-D2E1-44DD-ABDD-EBB739645B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07016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16D90D66-BCB9-4229-A829-628874352AC0}"/>
              </a:ext>
            </a:extLst>
          </p:cNvPr>
          <p:cNvSpPr/>
          <p:nvPr/>
        </p:nvSpPr>
        <p:spPr>
          <a:xfrm>
            <a:off x="16" y="0"/>
            <a:ext cx="4654296" cy="68580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3466" y="786383"/>
            <a:ext cx="3517567" cy="2093975"/>
          </a:xfrm>
        </p:spPr>
        <p:txBody>
          <a:bodyPr anchor="b">
            <a:normAutofit/>
          </a:bodyPr>
          <a:lstStyle>
            <a:lvl1pPr>
              <a:lnSpc>
                <a:spcPct val="90000"/>
              </a:lnSpc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58984" y="812799"/>
            <a:ext cx="5928344" cy="52947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3465" y="3043050"/>
            <a:ext cx="3517567" cy="3064505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43464" y="6446520"/>
            <a:ext cx="3517568" cy="365125"/>
          </a:xfrm>
        </p:spPr>
        <p:txBody>
          <a:bodyPr/>
          <a:lstStyle>
            <a:lvl1pPr algn="l">
              <a:defRPr/>
            </a:lvl1pPr>
          </a:lstStyle>
          <a:p>
            <a:fld id="{92BEA474-078D-4E9B-9B14-09A87B19DC46}" type="datetime1">
              <a:rPr lang="en-US" smtClean="0"/>
              <a:t>6/24/2025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458983" y="6446520"/>
            <a:ext cx="5334019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A98EE3D-8CD1-4C3F-BD1C-C98C9596463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013020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DA134939-39C0-4522-A125-A13DFDA66490}"/>
              </a:ext>
            </a:extLst>
          </p:cNvPr>
          <p:cNvSpPr/>
          <p:nvPr/>
        </p:nvSpPr>
        <p:spPr>
          <a:xfrm>
            <a:off x="0" y="4578350"/>
            <a:ext cx="12188825" cy="227965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578350"/>
          </a:xfrm>
          <a:solidFill>
            <a:schemeClr val="bg1">
              <a:lumMod val="85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79" y="4799362"/>
            <a:ext cx="10113645" cy="743682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79" y="5715000"/>
            <a:ext cx="10113264" cy="60960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07D986-8816-4272-A432-0437A28A9828}" type="datetime1">
              <a:rPr lang="en-US" smtClean="0"/>
              <a:t>6/24/2025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097279" y="6446838"/>
            <a:ext cx="6818262" cy="365125"/>
          </a:xfrm>
        </p:spPr>
        <p:txBody>
          <a:bodyPr/>
          <a:lstStyle/>
          <a:p>
            <a:pPr algn="l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588268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416A0E3C-60E6-4F39-BC55-5F7C224E1F7C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2108201"/>
            <a:ext cx="10058400" cy="3760891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18426" y="6446838"/>
            <a:ext cx="2584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rgbClr val="FFFFFF"/>
                </a:solidFill>
              </a:defRPr>
            </a:lvl1pPr>
          </a:lstStyle>
          <a:p>
            <a:fld id="{62D6E202-B606-4609-B914-27C9371A1F6D}" type="datetime1">
              <a:rPr lang="en-US" smtClean="0"/>
              <a:t>6/24/2025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97279" y="6446838"/>
            <a:ext cx="681826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93582" y="6446838"/>
            <a:ext cx="7800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C5025DAC-8B93-4160-B017-3A274A5828C0}"/>
              </a:ext>
            </a:extLst>
          </p:cNvPr>
          <p:cNvCxnSpPr/>
          <p:nvPr/>
        </p:nvCxnSpPr>
        <p:spPr>
          <a:xfrm>
            <a:off x="1193532" y="1897380"/>
            <a:ext cx="996696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160147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6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11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4" name="Rectangle 23">
            <a:extLst>
              <a:ext uri="{FF2B5EF4-FFF2-40B4-BE49-F238E27FC236}">
                <a16:creationId xmlns:a16="http://schemas.microsoft.com/office/drawing/2014/main" id="{F452A527-3631-41ED-858D-3777A7D1496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Speak Pro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AB2EA78-AEB3-469B-9025-3B17201A457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730000" y="639097"/>
            <a:ext cx="4813072" cy="3329393"/>
          </a:xfrm>
        </p:spPr>
        <p:txBody>
          <a:bodyPr>
            <a:normAutofit fontScale="90000"/>
          </a:bodyPr>
          <a:lstStyle/>
          <a:p>
            <a:r>
              <a:rPr lang="bs-Latn-BA" sz="6000" dirty="0"/>
              <a:t>Rad školskih </a:t>
            </a:r>
            <a:r>
              <a:rPr lang="bs-Latn-BA" sz="6000" dirty="0" smtClean="0"/>
              <a:t>biblioteka 2.dio prezentacije</a:t>
            </a:r>
            <a:r>
              <a:rPr lang="bs-Latn-BA" sz="6000" dirty="0"/>
              <a:t/>
            </a:r>
            <a:br>
              <a:rPr lang="bs-Latn-BA" sz="6000" dirty="0"/>
            </a:br>
            <a:r>
              <a:rPr lang="bs-Latn-BA" sz="6000" dirty="0"/>
              <a:t/>
            </a:r>
            <a:br>
              <a:rPr lang="bs-Latn-BA" sz="6000" dirty="0"/>
            </a:br>
            <a:r>
              <a:rPr lang="bs-Latn-BA" sz="2700" b="1" dirty="0">
                <a:solidFill>
                  <a:srgbClr val="FF0000"/>
                </a:solidFill>
              </a:rPr>
              <a:t>Obnavljanje bibliotečkog fonda</a:t>
            </a:r>
            <a:endParaRPr lang="en-US" sz="2700" b="1" dirty="0">
              <a:solidFill>
                <a:srgbClr val="FF0000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55E1F2F-E259-4EA8-9FFD-3A10AF54185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729999" y="4397282"/>
            <a:ext cx="4829101" cy="1637757"/>
          </a:xfrm>
        </p:spPr>
        <p:txBody>
          <a:bodyPr>
            <a:normAutofit fontScale="85000" lnSpcReduction="10000"/>
          </a:bodyPr>
          <a:lstStyle/>
          <a:p>
            <a:pPr algn="ctr"/>
            <a:r>
              <a:rPr lang="bs-Latn-BA" b="1" dirty="0"/>
              <a:t>Stručni seminar</a:t>
            </a:r>
          </a:p>
          <a:p>
            <a:r>
              <a:rPr lang="bs-Latn-BA" sz="1400" cap="none" spc="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Predavači:</a:t>
            </a:r>
          </a:p>
          <a:p>
            <a:r>
              <a:rPr lang="bs-Latn-BA" sz="1400" cap="none" spc="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Alisa Muharemagić, stručni saradnik za javne i školske biblioteke</a:t>
            </a:r>
          </a:p>
          <a:p>
            <a:r>
              <a:rPr lang="bs-Latn-BA" sz="1400" cap="none" spc="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Mirsad Alić, prof. bosanskog jezika i književnosti</a:t>
            </a:r>
          </a:p>
          <a:p>
            <a:endParaRPr lang="bs-Latn-BA" sz="1400" cap="none" spc="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bs-Latn-BA" sz="1400" cap="none" spc="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bs-Latn-BA" sz="1400" cap="none" spc="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en-US" sz="1400" cap="none" spc="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940CBE3-3F91-419A-A649-32AB388ECA8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" y="10"/>
            <a:ext cx="6096000" cy="6857990"/>
          </a:xfrm>
          <a:prstGeom prst="rect">
            <a:avLst/>
          </a:prstGeom>
        </p:spPr>
      </p:pic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D28A9C89-B313-458F-9C85-515930A51A9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805053" y="4294754"/>
            <a:ext cx="438912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9591584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2209E41-8AC0-1017-9024-053C963D05D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97280" y="457200"/>
            <a:ext cx="10058400" cy="5349240"/>
          </a:xfrm>
        </p:spPr>
        <p:txBody>
          <a:bodyPr>
            <a:normAutofit/>
          </a:bodyPr>
          <a:lstStyle/>
          <a:p>
            <a:r>
              <a:rPr lang="bs-Latn-BA" sz="1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Inventarna knjiga</a:t>
            </a:r>
          </a:p>
          <a:p>
            <a:r>
              <a:rPr lang="bs-Latn-BA" sz="1600" b="1" cap="none" spc="0" dirty="0">
                <a:solidFill>
                  <a:schemeClr val="tx2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Inventarna knjiga- tipizirana knjiga u koju se unose podaci o pristigloj književnoj građi i koja je stvarni dokaz da je određena građa stigla u biblioteku i da je uključena u bibliotečki fond.</a:t>
            </a:r>
          </a:p>
          <a:p>
            <a:r>
              <a:rPr lang="bs-Latn-BA" sz="1600" b="1" cap="none" spc="0" dirty="0">
                <a:solidFill>
                  <a:schemeClr val="tx2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 većini biblioteka u Inventarnoj knjizi nisu popunjavane rubrike „Cijena“ i „Signatura“ a i ako jesu pisane su hemijskom olovkom, a po bibliotečkim pravilima trebalo bi da se ispisuju običnom tehničkom olovkom, iz razloga što je signatura promjenjiva.</a:t>
            </a:r>
          </a:p>
          <a:p>
            <a:r>
              <a:rPr lang="bs-Latn-BA" sz="1600" b="1" cap="none" spc="0" dirty="0">
                <a:solidFill>
                  <a:schemeClr val="tx2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 Inventarne knjige monografskih i serijskih publikacija potrebno je upisivati klasifikacioni broj (UDK broj) (da se ne bi brljavilo, signature prepisivati iz COBISS-a). Knjige se u police slažu prema signaturi. Signatura je brojčano slovna oznaka koja određuje mjesto knjige u polici. Za smještaj fonda u police kako bi bio dostpan i pregledan predlažemo da se knjige razvrstaju prema stručnim oblastima, a onda unutar grupe slagati abecedno prema prezimenu autora i naslova (šifrarnik). </a:t>
            </a:r>
          </a:p>
          <a:p>
            <a:r>
              <a:rPr lang="bs-Latn-BA" sz="1600" b="1" cap="none" spc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Npr. HISTORIJA (UDK broj) Imamović, Mustafa: Historija Bošnjaka</a:t>
            </a:r>
          </a:p>
          <a:p>
            <a:r>
              <a:rPr lang="bs-Latn-BA" sz="1600" b="1" cap="none" spc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PEDAGOGIJA (UDK broj) Tomić, Ruža: Integrativna pedagogija</a:t>
            </a:r>
          </a:p>
          <a:p>
            <a:r>
              <a:rPr lang="bs-Latn-BA" sz="1600" b="1" cap="none" spc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KNJIŽEVNOST (UDK broj) Sušić, Derviš: Uhode</a:t>
            </a:r>
          </a:p>
          <a:p>
            <a:endParaRPr lang="bs-Latn-BA" sz="1400" b="1" cap="none" spc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bs-Latn-BA" sz="1400" b="1" cap="none" spc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90867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83A32A8-75A1-2616-1FAD-C0C19DD06A5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97280" y="557784"/>
            <a:ext cx="10058400" cy="5248656"/>
          </a:xfrm>
        </p:spPr>
        <p:txBody>
          <a:bodyPr/>
          <a:lstStyle/>
          <a:p>
            <a:pPr algn="just"/>
            <a:r>
              <a:rPr lang="bs-Latn-BA" sz="1600" b="1" cap="none" spc="0" dirty="0">
                <a:solidFill>
                  <a:schemeClr val="tx2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Monografske publikacije (u biblioteci označavaju neserijske publikacije, potpuno u jednom volumenu (knjiga) ili konačan broj svezka).</a:t>
            </a:r>
          </a:p>
          <a:p>
            <a:pPr algn="just"/>
            <a:r>
              <a:rPr lang="bs-Latn-BA" sz="1600" b="1" cap="none" spc="0" dirty="0">
                <a:solidFill>
                  <a:schemeClr val="tx2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Monografske, serijske ili periodične publikacije, neknjižna građa potrebno je razvrstati jedne od drugih. Svaka vrsta građe treba da ima zasebnu inventarnu knjigu.</a:t>
            </a:r>
          </a:p>
          <a:p>
            <a:pPr algn="just"/>
            <a:r>
              <a:rPr lang="bs-Latn-BA" sz="1600" b="1" cap="none" spc="0" dirty="0">
                <a:solidFill>
                  <a:schemeClr val="tx2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Kada su u pitanju serijske/ periodične publikacijeone se inventarišu u posebnu invnetarnu knjigu (rubrike su prilagođene toj vrsti građe). Ukoliko bi se prilikom provjere inventarne knjige monografskih publikacija naišlo na neku periodičnu publikaciju koja je obrađena i unešena u tu inventarnu knjigu, takvu serijsku publikaciju trebalo bi predložiti za rashod, kako bi se mogla uvesti u drugu knjigu.</a:t>
            </a:r>
          </a:p>
          <a:p>
            <a:endParaRPr lang="bs-Latn-BA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6809FAE-E897-A3FF-C5B9-E5D88528CA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6418146">
            <a:off x="3116199" y="3106104"/>
            <a:ext cx="6343650" cy="3571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88769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3535095-B8FE-C53F-C9C1-87BB73B3FA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43A7E91-87EC-2BE9-C79C-381618DA4BE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97280" y="457200"/>
            <a:ext cx="10058400" cy="5349240"/>
          </a:xfrm>
        </p:spPr>
        <p:txBody>
          <a:bodyPr>
            <a:normAutofit/>
          </a:bodyPr>
          <a:lstStyle/>
          <a:p>
            <a:pPr algn="ctr"/>
            <a:r>
              <a:rPr lang="bs-Latn-BA" sz="1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Inventarna knjiga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F1E650E-8242-E713-7CCA-E072FADE1E4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3681603" y="800481"/>
            <a:ext cx="5157216" cy="466267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5475271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6892B49-A3E3-8B44-EDA8-D969AF28CE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AE6057-62EA-66A4-5980-EFE66453492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97280" y="457200"/>
            <a:ext cx="10058400" cy="5349240"/>
          </a:xfrm>
        </p:spPr>
        <p:txBody>
          <a:bodyPr>
            <a:normAutofit/>
          </a:bodyPr>
          <a:lstStyle/>
          <a:p>
            <a:pPr algn="ctr"/>
            <a:r>
              <a:rPr lang="bs-Latn-BA" sz="1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Inventarna knjiga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C1A00DF-FEFD-F258-CFBB-B8269E9A0B9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1860363" y="-2092887"/>
            <a:ext cx="8505451" cy="1269122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3565235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8CA8B11-100F-A098-FDC8-E0F33BA29FE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6233605-1BE8-0E45-BFDE-880850DA3FE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97280" y="356616"/>
            <a:ext cx="10058400" cy="5449824"/>
          </a:xfrm>
        </p:spPr>
        <p:txBody>
          <a:bodyPr>
            <a:normAutofit/>
          </a:bodyPr>
          <a:lstStyle/>
          <a:p>
            <a:pPr algn="ctr"/>
            <a:r>
              <a:rPr lang="bs-Latn-BA" sz="1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Inventarna knjiga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2D8CCB0-0F61-AAD2-E0FC-41FBFB0A980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2083349" y="-2130975"/>
            <a:ext cx="7434750" cy="1200150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3227286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DE70FFA-8264-5AF7-646F-562EB9CF62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32FE127-D23D-1D68-8484-1ED3E4741F0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97280" y="356616"/>
            <a:ext cx="10058400" cy="5449824"/>
          </a:xfrm>
        </p:spPr>
        <p:txBody>
          <a:bodyPr>
            <a:normAutofit/>
          </a:bodyPr>
          <a:lstStyle/>
          <a:p>
            <a:pPr algn="ctr"/>
            <a:r>
              <a:rPr lang="bs-Latn-BA" sz="1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Inventarna knjiga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F141837-6073-5B06-4946-584B1354C2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2159057" y="-2790895"/>
            <a:ext cx="7864358" cy="1288732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16111602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922D5CA-02F6-D936-A9FA-AE5E45B55D7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97280" y="438912"/>
            <a:ext cx="10058400" cy="5367528"/>
          </a:xfrm>
        </p:spPr>
        <p:txBody>
          <a:bodyPr>
            <a:normAutofit/>
          </a:bodyPr>
          <a:lstStyle/>
          <a:p>
            <a:r>
              <a:rPr lang="bs-Latn-BA" sz="1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Katalog biblioteke</a:t>
            </a:r>
            <a:r>
              <a:rPr lang="bs-Latn-BA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bs-Latn-BA" sz="1600" cap="none" spc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je sistemski popis sve bibliotečke građe koji omogućava korisnicima da lako pronađu, identifikuju i lociraju knjige i druge izvore informacija u biblioteci. Katalog sadrži osnovne biografske podatke o svakoj jedinici, kao što su autor, naslov, godina izdanja, izdavač, signatura, tematika i druge informacije. </a:t>
            </a:r>
          </a:p>
          <a:p>
            <a:r>
              <a:rPr lang="bs-Latn-BA" sz="1600" b="1" cap="none" spc="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ULOGA BIBLIOTEČKOG KATALOGA</a:t>
            </a:r>
            <a:r>
              <a:rPr lang="bs-Latn-BA" sz="1600" cap="none" spc="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285750" indent="-285750">
              <a:buFontTx/>
              <a:buChar char="-"/>
            </a:pPr>
            <a:r>
              <a:rPr lang="bs-Latn-BA" sz="1600" cap="none" spc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Olakšava korisnicima pronalaženje knjiga i druge građe</a:t>
            </a:r>
          </a:p>
          <a:p>
            <a:pPr marL="285750" indent="-285750">
              <a:buFontTx/>
              <a:buChar char="-"/>
            </a:pPr>
            <a:r>
              <a:rPr lang="bs-Latn-BA" sz="1600" cap="none" spc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Daje uvid u cjelokupan fond biblioteke</a:t>
            </a:r>
          </a:p>
          <a:p>
            <a:pPr marL="285750" indent="-285750">
              <a:buFontTx/>
              <a:buChar char="-"/>
            </a:pPr>
            <a:r>
              <a:rPr lang="bs-Latn-BA" sz="1600" cap="none" spc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Podržava sistematsko organizovanje građe</a:t>
            </a:r>
          </a:p>
          <a:p>
            <a:pPr marL="285750" indent="-285750">
              <a:buFontTx/>
              <a:buChar char="-"/>
            </a:pPr>
            <a:r>
              <a:rPr lang="bs-Latn-BA" sz="1600" cap="none" spc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Služi kao informacijski alat u nastavi, istraživanju i učenju.</a:t>
            </a:r>
          </a:p>
          <a:p>
            <a:r>
              <a:rPr lang="bs-Latn-BA" sz="1600" cap="none" spc="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bs-Latn-BA" sz="1600" b="1" cap="none" spc="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POSEBNA TEMA)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FE696BA-AA92-350B-F3F5-58C381C54BD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23760" y="3118104"/>
            <a:ext cx="4252722" cy="35021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831146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FC3159-FBA4-6825-A37D-CB7CB81883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EE3B9E8-794B-FD64-2850-75497DD7C5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97280" y="438912"/>
            <a:ext cx="10058400" cy="5367528"/>
          </a:xfrm>
        </p:spPr>
        <p:txBody>
          <a:bodyPr>
            <a:normAutofit/>
          </a:bodyPr>
          <a:lstStyle/>
          <a:p>
            <a:pPr algn="just"/>
            <a:r>
              <a:rPr lang="bs-Latn-BA" sz="1600" b="1" cap="none" spc="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Naša preporuka je da se što prije krene u postupak ulaska u COBISS sistem, čime bi i vođenje kataloga i svih vrsta statistika i evidencija bilo tačnije i preciznije. </a:t>
            </a:r>
            <a:endParaRPr lang="bs-Latn-BA" sz="1600" cap="none" spc="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bs-Latn-BA" sz="1600" cap="none" spc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Budžetom je potrebno planirati sredstva za nabavku adekvatne namjenske opreme kako bi biblioteka u što kraćem vremenskom roku pristupila COBISS-u.</a:t>
            </a:r>
          </a:p>
          <a:p>
            <a:pPr algn="just"/>
            <a:r>
              <a:rPr lang="bs-Latn-BA" sz="1600" cap="none" spc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Preporuka je da se sve biblioteke uključe u sistem COBISS.BH. A troškovi za pristup COBISS sistemu bili bi godišnja članarina i neophodno bi bilo najmanje jednog bibliotekara poslati na kurs Preuzimanje zapisa i fond, što je prvi korak nakon potpisivanja ugovora.</a:t>
            </a:r>
          </a:p>
          <a:p>
            <a:r>
              <a:rPr lang="bs-Latn-BA" sz="1600" cap="none" spc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bs-Latn-BA" sz="1600" cap="none" spc="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 skladu sa Zakonom o bibliotečkoj djelatnosti, </a:t>
            </a:r>
            <a:r>
              <a:rPr lang="bs-Latn-BA" sz="1600" b="1" cap="none" spc="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član 28. Zakona o bibliotečkoj djelatnosti (Službene novine Tuzlanskog kantona br.6/2000) glasi: biblioteka kantona kao centralna matična biblioteka u kantonu između ostalog povezuje biblioteke u bibliotečko-informacioni sistem u kantonu i uključuje ih u informacione sisteme Federacije Bosne i Hercegovine, Bosne i Hercegovine i svjetske informacione sisteme. </a:t>
            </a:r>
            <a:r>
              <a:rPr lang="bs-Latn-BA" sz="1600" cap="none" spc="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bs-Latn-BA" sz="1600" cap="none" spc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r>
              <a:rPr lang="bs-Latn-BA" sz="2900" cap="none" spc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bs-Latn-BA" spc="0" dirty="0"/>
          </a:p>
          <a:p>
            <a:endParaRPr lang="bs-Latn-BA" sz="1400" b="1" cap="none" spc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046314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7034171-0DF6-5616-6D34-B90694C01B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B65DED-1DCB-A708-074B-4AA8CB0D04A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97280" y="438912"/>
            <a:ext cx="10058400" cy="5367528"/>
          </a:xfrm>
        </p:spPr>
        <p:txBody>
          <a:bodyPr>
            <a:normAutofit/>
          </a:bodyPr>
          <a:lstStyle/>
          <a:p>
            <a:pPr algn="just"/>
            <a:r>
              <a:rPr lang="bs-Latn-BA" sz="1600" cap="none" spc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U</a:t>
            </a:r>
            <a:r>
              <a:rPr lang="en-US" sz="1600" cap="none" spc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cap="none" spc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informacijskom</a:t>
            </a:r>
            <a:r>
              <a:rPr lang="en-US" sz="1600" cap="none" spc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cap="none" spc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društvu</a:t>
            </a:r>
            <a:r>
              <a:rPr lang="en-US" sz="1600" cap="none" spc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600" cap="none" spc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biblioteke</a:t>
            </a:r>
            <a:r>
              <a:rPr lang="en-US" sz="1600" cap="none" spc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cap="none" spc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</a:t>
            </a:r>
            <a:r>
              <a:rPr lang="en-US" sz="1600" cap="none" spc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cap="none" spc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nezaobilazni</a:t>
            </a:r>
            <a:r>
              <a:rPr lang="en-US" sz="1600" cap="none" spc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cap="none" spc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centri</a:t>
            </a:r>
            <a:r>
              <a:rPr lang="en-US" sz="1600" cap="none" spc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cap="none" spc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znanja</a:t>
            </a:r>
            <a:r>
              <a:rPr lang="en-US" sz="1600" cap="none" spc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a </a:t>
            </a:r>
            <a:r>
              <a:rPr lang="en-US" sz="1600" cap="none" spc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njihov</a:t>
            </a:r>
            <a:r>
              <a:rPr lang="en-US" sz="1600" cap="none" spc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cap="none" spc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zadatak</a:t>
            </a:r>
            <a:r>
              <a:rPr lang="en-US" sz="1600" cap="none" spc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je </a:t>
            </a:r>
            <a:r>
              <a:rPr lang="en-US" sz="1600" cap="none" spc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1600" cap="none" spc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cap="none" spc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evidentiranje</a:t>
            </a:r>
            <a:r>
              <a:rPr lang="en-US" sz="1600" cap="none" spc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cap="none" spc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rezultata</a:t>
            </a:r>
            <a:r>
              <a:rPr lang="en-US" sz="1600" cap="none" spc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"</a:t>
            </a:r>
            <a:r>
              <a:rPr lang="en-US" sz="1600" cap="none" spc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intelektualne</a:t>
            </a:r>
            <a:r>
              <a:rPr lang="en-US" sz="1600" cap="none" spc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cap="none" spc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produkcije</a:t>
            </a:r>
            <a:r>
              <a:rPr lang="en-US" sz="1600" cap="none" spc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". </a:t>
            </a:r>
            <a:r>
              <a:rPr lang="bs-Latn-BA" sz="1600" cap="none" spc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en-US" sz="1600" cap="none" spc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voju</a:t>
            </a:r>
            <a:r>
              <a:rPr lang="en-US" sz="1600" cap="none" spc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cap="none" spc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ulogu</a:t>
            </a:r>
            <a:r>
              <a:rPr lang="en-US" sz="1600" cap="none" spc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600" cap="none" spc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međutim</a:t>
            </a:r>
            <a:r>
              <a:rPr lang="en-US" sz="1600" cap="none" spc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ne </a:t>
            </a:r>
            <a:r>
              <a:rPr lang="en-US" sz="1600" cap="none" spc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mogu</a:t>
            </a:r>
            <a:r>
              <a:rPr lang="en-US" sz="1600" cap="none" spc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cap="none" spc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obavljati</a:t>
            </a:r>
            <a:r>
              <a:rPr lang="en-US" sz="1600" cap="none" spc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cap="none" spc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ako</a:t>
            </a:r>
            <a:r>
              <a:rPr lang="en-US" sz="1600" cap="none" spc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cap="none" spc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njihovo</a:t>
            </a:r>
            <a:r>
              <a:rPr lang="en-US" sz="1600" cap="none" spc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cap="none" spc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funkcioniranje</a:t>
            </a:r>
            <a:r>
              <a:rPr lang="en-US" sz="1600" cap="none" spc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cap="none" spc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nije</a:t>
            </a:r>
            <a:r>
              <a:rPr lang="en-US" sz="1600" cap="none" spc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cap="none" spc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podržano</a:t>
            </a:r>
            <a:r>
              <a:rPr lang="en-US" sz="1600" cap="none" spc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cap="none" spc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savremenom</a:t>
            </a:r>
            <a:r>
              <a:rPr lang="en-US" sz="1600" cap="none" spc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cap="none" spc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informacijskom</a:t>
            </a:r>
            <a:r>
              <a:rPr lang="en-US" sz="1600" cap="none" spc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cap="none" spc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1600" cap="none" spc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cap="none" spc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komunikacijskom</a:t>
            </a:r>
            <a:r>
              <a:rPr lang="en-US" sz="1600" cap="none" spc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cap="none" spc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tehnologijom</a:t>
            </a:r>
            <a:r>
              <a:rPr lang="en-US" sz="1600" cap="none" spc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bs-Latn-BA" sz="1600" cap="none" spc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1600" cap="none" spc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akođe</a:t>
            </a:r>
            <a:r>
              <a:rPr lang="en-US" sz="1600" cap="none" spc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ne </a:t>
            </a:r>
            <a:r>
              <a:rPr lang="en-US" sz="1600" cap="none" spc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mogu</a:t>
            </a:r>
            <a:r>
              <a:rPr lang="en-US" sz="1600" cap="none" spc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cap="none" spc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uspješno</a:t>
            </a:r>
            <a:r>
              <a:rPr lang="en-US" sz="1600" cap="none" spc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cap="none" spc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funkcionisati</a:t>
            </a:r>
            <a:r>
              <a:rPr lang="en-US" sz="1600" cap="none" spc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cap="none" spc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kao</a:t>
            </a:r>
            <a:r>
              <a:rPr lang="en-US" sz="1600" cap="none" spc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cap="none" spc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usamljena</a:t>
            </a:r>
            <a:r>
              <a:rPr lang="en-US" sz="1600" cap="none" spc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cap="none" spc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ostrva</a:t>
            </a:r>
            <a:r>
              <a:rPr lang="en-US" sz="1600" cap="none" spc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600" cap="none" spc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već</a:t>
            </a:r>
            <a:r>
              <a:rPr lang="en-US" sz="1600" cap="none" spc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cap="none" spc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moraju</a:t>
            </a:r>
            <a:r>
              <a:rPr lang="en-US" sz="1600" cap="none" spc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da se </a:t>
            </a:r>
            <a:r>
              <a:rPr lang="en-US" sz="1600" cap="none" spc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povezuju</a:t>
            </a:r>
            <a:r>
              <a:rPr lang="en-US" sz="1600" cap="none" spc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cap="none" spc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1600" cap="none" spc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cap="none" spc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</a:t>
            </a:r>
            <a:r>
              <a:rPr lang="en-US" sz="1600" cap="none" spc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taj </a:t>
            </a:r>
            <a:r>
              <a:rPr lang="en-US" sz="1600" cap="none" spc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način</a:t>
            </a:r>
            <a:r>
              <a:rPr lang="en-US" sz="1600" cap="none" spc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cap="none" spc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osiguraju</a:t>
            </a:r>
            <a:r>
              <a:rPr lang="en-US" sz="1600" cap="none" spc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cap="none" spc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uslove</a:t>
            </a:r>
            <a:r>
              <a:rPr lang="en-US" sz="1600" cap="none" spc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za </a:t>
            </a:r>
            <a:r>
              <a:rPr lang="en-US" sz="1600" cap="none" spc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dijalog</a:t>
            </a:r>
            <a:r>
              <a:rPr lang="en-US" sz="1600" cap="none" spc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cap="none" spc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1600" cap="none" spc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cap="none" spc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saradnju</a:t>
            </a:r>
            <a:r>
              <a:rPr lang="en-US" sz="1600" cap="none" spc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cap="none" spc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kao</a:t>
            </a:r>
            <a:r>
              <a:rPr lang="en-US" sz="1600" cap="none" spc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cap="none" spc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najbolju</a:t>
            </a:r>
            <a:r>
              <a:rPr lang="en-US" sz="1600" cap="none" spc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cap="none" spc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osnovu</a:t>
            </a:r>
            <a:r>
              <a:rPr lang="en-US" sz="1600" cap="none" spc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za </a:t>
            </a:r>
            <a:r>
              <a:rPr lang="en-US" sz="1600" cap="none" spc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razvoj</a:t>
            </a:r>
            <a:r>
              <a:rPr lang="en-US" sz="1600" cap="none" spc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cap="none" spc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svake</a:t>
            </a:r>
            <a:r>
              <a:rPr lang="en-US" sz="1600" cap="none" spc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cap="none" spc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države</a:t>
            </a:r>
            <a:r>
              <a:rPr lang="en-US" sz="1600" cap="none" spc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cap="none" spc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1600" cap="none" spc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cap="none" spc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međunarodne</a:t>
            </a:r>
            <a:r>
              <a:rPr lang="en-US" sz="1600" cap="none" spc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cap="none" spc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zajednice</a:t>
            </a:r>
            <a:r>
              <a:rPr lang="en-US" sz="1600" cap="none" spc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u </a:t>
            </a:r>
            <a:r>
              <a:rPr lang="en-US" sz="1600" cap="none" spc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cjelini</a:t>
            </a:r>
            <a:r>
              <a:rPr lang="en-US" sz="1600" cap="none" spc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bs-Latn-BA" sz="1600" cap="none" spc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bs-Latn-BA" sz="1600" cap="none" spc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A</a:t>
            </a:r>
            <a:r>
              <a:rPr lang="en-US" sz="1600" cap="none" spc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utomat</a:t>
            </a:r>
            <a:r>
              <a:rPr lang="bs-Latn-BA" sz="1600" cap="none" spc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sko poslovanje i uzajmano povezivanje biblioteka </a:t>
            </a:r>
            <a:r>
              <a:rPr lang="en-US" sz="1600" cap="none" spc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 </a:t>
            </a:r>
            <a:r>
              <a:rPr lang="bs-Latn-BA" sz="1600" cap="none" spc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1600" cap="none" spc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osni</a:t>
            </a:r>
            <a:r>
              <a:rPr lang="en-US" sz="1600" cap="none" spc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cap="none" spc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1600" cap="none" spc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bs-Latn-BA" sz="1600" cap="none" spc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1600" cap="none" spc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ercegovini</a:t>
            </a:r>
            <a:r>
              <a:rPr lang="en-US" sz="1600" cap="none" spc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bs-Latn-BA" sz="1600" cap="none" spc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aktivno je </a:t>
            </a:r>
            <a:r>
              <a:rPr lang="en-US" sz="1600" cap="none" spc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počel</a:t>
            </a:r>
            <a:r>
              <a:rPr lang="bs-Latn-BA" sz="1600" cap="none" spc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 </a:t>
            </a:r>
            <a:r>
              <a:rPr lang="en-US" sz="1600" cap="none" spc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1998.</a:t>
            </a:r>
            <a:r>
              <a:rPr lang="bs-Latn-BA" sz="1600" cap="none" spc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godine prihvaćanjem COBISS sistema</a:t>
            </a:r>
            <a:r>
              <a:rPr lang="en-US" sz="1600" cap="none" spc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od </a:t>
            </a:r>
            <a:r>
              <a:rPr lang="en-US" sz="1600" cap="none" spc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svih</a:t>
            </a:r>
            <a:r>
              <a:rPr lang="en-US" sz="1600" cap="none" spc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cap="none" spc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javnih</a:t>
            </a:r>
            <a:r>
              <a:rPr lang="en-US" sz="1600" cap="none" spc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cap="none" spc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univerziteta</a:t>
            </a:r>
            <a:r>
              <a:rPr lang="en-US" sz="1600" cap="none" spc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cap="none" spc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1600" cap="none" spc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cap="none" spc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brojnih</a:t>
            </a:r>
            <a:r>
              <a:rPr lang="en-US" sz="1600" cap="none" spc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cap="none" spc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biblioteka</a:t>
            </a:r>
            <a:r>
              <a:rPr lang="en-US" sz="1600" cap="none" spc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cap="none" spc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iz</a:t>
            </a:r>
            <a:r>
              <a:rPr lang="en-US" sz="1600" cap="none" spc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bs-Latn-BA" sz="1600" cap="none" spc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1600" cap="none" spc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osne</a:t>
            </a:r>
            <a:r>
              <a:rPr lang="en-US" sz="1600" cap="none" spc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cap="none" spc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1600" cap="none" spc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bs-Latn-BA" sz="1600" cap="none" spc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1600" cap="none" spc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ercegovine</a:t>
            </a:r>
            <a:r>
              <a:rPr lang="en-US" sz="1600" cap="none" spc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bs-Latn-BA" sz="1600" cap="none" spc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1600" cap="none" spc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 </a:t>
            </a:r>
            <a:r>
              <a:rPr lang="en-US" sz="1600" cap="none" spc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godine</a:t>
            </a:r>
            <a:r>
              <a:rPr lang="en-US" sz="1600" cap="none" spc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cap="none" spc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osniva</a:t>
            </a:r>
            <a:r>
              <a:rPr lang="en-US" sz="1600" cap="none" spc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se </a:t>
            </a:r>
            <a:r>
              <a:rPr lang="en-US" sz="1600" cap="none" spc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1600" cap="none" spc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bs-Latn-BA" sz="1600" cap="none" spc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COBISS</a:t>
            </a:r>
            <a:r>
              <a:rPr lang="en-US" sz="1600" cap="none" spc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cap="none" spc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centar</a:t>
            </a:r>
            <a:r>
              <a:rPr lang="en-US" sz="1600" cap="none" spc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600" cap="none" spc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čiju</a:t>
            </a:r>
            <a:r>
              <a:rPr lang="en-US" sz="1600" cap="none" spc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cap="none" spc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ulogu</a:t>
            </a:r>
            <a:r>
              <a:rPr lang="en-US" sz="1600" cap="none" spc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2005. </a:t>
            </a:r>
            <a:r>
              <a:rPr lang="en-US" sz="1600" cap="none" spc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godine</a:t>
            </a:r>
            <a:r>
              <a:rPr lang="en-US" sz="1600" cap="none" spc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cap="none" spc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preuzima</a:t>
            </a:r>
            <a:r>
              <a:rPr lang="en-US" sz="1600" cap="none" spc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bs-Latn-BA" sz="1600" cap="none" spc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sz="1600" cap="none" spc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irtualna</a:t>
            </a:r>
            <a:r>
              <a:rPr lang="en-US" sz="1600" cap="none" spc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cap="none" spc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biblioteka</a:t>
            </a:r>
            <a:r>
              <a:rPr lang="en-US" sz="1600" cap="none" spc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bs-Latn-BA" sz="1600" cap="none" spc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BiH</a:t>
            </a:r>
            <a:r>
              <a:rPr lang="en-US" sz="1600" cap="none" spc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bs-Latn-BA" sz="1600" cap="none" spc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 </a:t>
            </a:r>
            <a:r>
              <a:rPr lang="en-US" sz="1600" cap="none" spc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sistem</a:t>
            </a:r>
            <a:r>
              <a:rPr lang="en-US" sz="1600" cap="none" spc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bs-Latn-BA" sz="1600" cap="none" spc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COBISS</a:t>
            </a:r>
            <a:r>
              <a:rPr lang="en-US" sz="1600" cap="none" spc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bs-Latn-BA" sz="1600" cap="none" spc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BH</a:t>
            </a:r>
            <a:r>
              <a:rPr lang="en-US" sz="1600" cap="none" spc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cap="none" spc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uključen</a:t>
            </a:r>
            <a:r>
              <a:rPr lang="bs-Latn-BA" sz="1600" cap="none" spc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sz="1600" cap="none" spc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je </a:t>
            </a:r>
            <a:r>
              <a:rPr lang="bs-Latn-BA" sz="1600" cap="none" spc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114</a:t>
            </a:r>
            <a:r>
              <a:rPr lang="en-US" sz="1600" cap="none" spc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cap="none" spc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biblioteka</a:t>
            </a:r>
            <a:r>
              <a:rPr lang="en-US" sz="1600" cap="none" spc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1600" cap="none" spc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nacionalna</a:t>
            </a:r>
            <a:r>
              <a:rPr lang="en-US" sz="1600" cap="none" spc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600" cap="none" spc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javne</a:t>
            </a:r>
            <a:r>
              <a:rPr lang="en-US" sz="1600" cap="none" spc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600" cap="none" spc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fakultetske</a:t>
            </a:r>
            <a:r>
              <a:rPr lang="en-US" sz="1600" cap="none" spc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cap="none" spc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1600" cap="none" spc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cap="none" spc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specijalne</a:t>
            </a:r>
            <a:r>
              <a:rPr lang="en-US" sz="1600" cap="none" spc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bs-Latn-BA" sz="1600" cap="none" spc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od čega 73 iz Federacije BiH. COBISS sistemom su </a:t>
            </a:r>
            <a:r>
              <a:rPr lang="en-US" sz="1600" cap="none" spc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automatiz</a:t>
            </a:r>
            <a:r>
              <a:rPr lang="bs-Latn-BA" sz="1600" cap="none" spc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ovani</a:t>
            </a:r>
            <a:r>
              <a:rPr lang="en-US" sz="1600" cap="none" spc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cap="none" spc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svi</a:t>
            </a:r>
            <a:r>
              <a:rPr lang="en-US" sz="1600" cap="none" spc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cap="none" spc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procesi</a:t>
            </a:r>
            <a:r>
              <a:rPr lang="en-US" sz="1600" cap="none" spc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rada u </a:t>
            </a:r>
            <a:r>
              <a:rPr lang="en-US" sz="1600" cap="none" spc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biblioteci</a:t>
            </a:r>
            <a:r>
              <a:rPr lang="en-US" sz="1600" cap="none" spc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cap="none" spc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1600" cap="none" spc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prat</a:t>
            </a:r>
            <a:r>
              <a:rPr lang="bs-Latn-BA" sz="1600" cap="none" spc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n-US" sz="1600" cap="none" spc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cap="none" spc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zahtjev</a:t>
            </a:r>
            <a:r>
              <a:rPr lang="bs-Latn-BA" sz="1600" cap="none" spc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n-US" sz="1600" cap="none" spc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</a:t>
            </a:r>
            <a:r>
              <a:rPr lang="bs-Latn-BA" sz="1600" cap="none" spc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1600" cap="none" spc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vremenog</a:t>
            </a:r>
            <a:r>
              <a:rPr lang="en-US" sz="1600" cap="none" spc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cap="none" spc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bibliotekarstva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bs-Latn-BA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bs-Latn-BA" sz="1600" b="1" cap="none" spc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bs-Latn-BA" sz="1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COBISS.BH</a:t>
            </a:r>
          </a:p>
          <a:p>
            <a:endParaRPr lang="bs-Latn-BA" sz="1600" b="1" cap="none" spc="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709338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89FC976B-6442-841D-DBFE-A3B465E58FB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459413" y="804673"/>
            <a:ext cx="5927725" cy="462686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53F3358-75E9-FECC-D1A1-185CDF507FF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43465" y="2331721"/>
            <a:ext cx="3370751" cy="1600200"/>
          </a:xfrm>
        </p:spPr>
        <p:txBody>
          <a:bodyPr/>
          <a:lstStyle/>
          <a:p>
            <a:pPr algn="ctr"/>
            <a:r>
              <a:rPr lang="bs-Latn-BA" dirty="0"/>
              <a:t>Katalog u holu JU Narodne i univerzitetske biblioteke „Derviš Sušić“ Tuzla</a:t>
            </a:r>
          </a:p>
        </p:txBody>
      </p:sp>
    </p:spTree>
    <p:extLst>
      <p:ext uri="{BB962C8B-B14F-4D97-AF65-F5344CB8AC3E}">
        <p14:creationId xmlns:p14="http://schemas.microsoft.com/office/powerpoint/2010/main" val="201471779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4135E9E-481C-2C42-5DA3-3C5CDD0EED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800EE82-D9D0-A8BF-6601-F5C3846EF66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43465" y="2331721"/>
            <a:ext cx="3370751" cy="1600200"/>
          </a:xfrm>
        </p:spPr>
        <p:txBody>
          <a:bodyPr/>
          <a:lstStyle/>
          <a:p>
            <a:pPr algn="ctr"/>
            <a:r>
              <a:rPr lang="bs-Latn-BA" dirty="0"/>
              <a:t>Katalog u holu JU Narodne i univerzitetske biblioteke „Derviš Sušić“ Tuzla</a:t>
            </a: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0F7AEDF2-4821-FF9D-39B1-97F12D55B10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 rot="5400000">
            <a:off x="5673884" y="1138174"/>
            <a:ext cx="5294312" cy="464515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64586791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6866CE9-88C9-A943-C0A6-44A4F944D24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0E24594-BABF-87D9-6E09-A1BB2C56EE3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43465" y="2331721"/>
            <a:ext cx="3370751" cy="1600200"/>
          </a:xfrm>
        </p:spPr>
        <p:txBody>
          <a:bodyPr/>
          <a:lstStyle/>
          <a:p>
            <a:pPr algn="ctr"/>
            <a:r>
              <a:rPr lang="bs-Latn-BA" dirty="0"/>
              <a:t>Katalog u holu JU Narodne i univerzitetske biblioteke „Derviš Sušić“ Tuzla</a:t>
            </a: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D77395ED-5F85-BA6F-9985-D5105E666A0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761414" y="1252728"/>
            <a:ext cx="5485705" cy="417789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43615750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C22B7D6-4FE3-BD62-E867-6859E12FC37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07E2035-EAD3-C875-4232-76FF9AF85AD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43465" y="2331721"/>
            <a:ext cx="3370751" cy="1600200"/>
          </a:xfrm>
        </p:spPr>
        <p:txBody>
          <a:bodyPr/>
          <a:lstStyle/>
          <a:p>
            <a:pPr algn="ctr"/>
            <a:r>
              <a:rPr lang="bs-Latn-BA" dirty="0"/>
              <a:t>Katalog u holu JU Narodne i univerzitetske biblioteke „Derviš Sušić“ Tuzla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7A57AAFA-9EF4-3C17-7A17-179EEDD5C45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776913" y="1475383"/>
            <a:ext cx="5294312" cy="397073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EEBEDEE-67D0-0D5F-8179-BB0A750BFA6C}"/>
              </a:ext>
            </a:extLst>
          </p:cNvPr>
          <p:cNvSpPr txBox="1"/>
          <p:nvPr/>
        </p:nvSpPr>
        <p:spPr>
          <a:xfrm>
            <a:off x="5221224" y="5952744"/>
            <a:ext cx="67665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s-Latn-BA" b="1" dirty="0">
                <a:solidFill>
                  <a:srgbClr val="C00000"/>
                </a:solidFill>
              </a:rPr>
              <a:t>Online pretraga kataloga www.nubt.ba</a:t>
            </a:r>
          </a:p>
        </p:txBody>
      </p:sp>
    </p:spTree>
    <p:extLst>
      <p:ext uri="{BB962C8B-B14F-4D97-AF65-F5344CB8AC3E}">
        <p14:creationId xmlns:p14="http://schemas.microsoft.com/office/powerpoint/2010/main" val="206323545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ctVTI">
  <a:themeElements>
    <a:clrScheme name="">
      <a:dk1>
        <a:srgbClr val="000000"/>
      </a:dk1>
      <a:lt1>
        <a:srgbClr val="FFFFFF"/>
      </a:lt1>
      <a:dk2>
        <a:srgbClr val="243541"/>
      </a:dk2>
      <a:lt2>
        <a:srgbClr val="E2E5E8"/>
      </a:lt2>
      <a:accent1>
        <a:srgbClr val="E88B33"/>
      </a:accent1>
      <a:accent2>
        <a:srgbClr val="AEA33A"/>
      </a:accent2>
      <a:accent3>
        <a:srgbClr val="8CAB4A"/>
      </a:accent3>
      <a:accent4>
        <a:srgbClr val="57B636"/>
      </a:accent4>
      <a:accent5>
        <a:srgbClr val="2EBA43"/>
      </a:accent5>
      <a:accent6>
        <a:srgbClr val="33B67D"/>
      </a:accent6>
      <a:hlink>
        <a:srgbClr val="5F84A8"/>
      </a:hlink>
      <a:folHlink>
        <a:srgbClr val="7F7F7F"/>
      </a:folHlink>
    </a:clrScheme>
    <a:fontScheme name="Retrospect">
      <a:majorFont>
        <a:latin typeface="Georgia Pro Cond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Speak Pro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VTI" id="{ABE3C30C-0FC0-4450-828E-52DE70F1BCCB}" vid="{A6E2497D-935A-4CFD-B9FD-6DCB15FA68BF}"/>
    </a:ext>
  </a:extLst>
</a:theme>
</file>

<file path=ppt/theme/themeOverride1.xml><?xml version="1.0" encoding="utf-8"?>
<a:themeOverride xmlns:a="http://schemas.openxmlformats.org/drawingml/2006/main">
  <a:clrScheme name="Custom 40">
    <a:dk1>
      <a:sysClr val="windowText" lastClr="000000"/>
    </a:dk1>
    <a:lt1>
      <a:sysClr val="window" lastClr="FFFFFF"/>
    </a:lt1>
    <a:dk2>
      <a:srgbClr val="545D57"/>
    </a:dk2>
    <a:lt2>
      <a:srgbClr val="EBEBE8"/>
    </a:lt2>
    <a:accent1>
      <a:srgbClr val="579858"/>
    </a:accent1>
    <a:accent2>
      <a:srgbClr val="ED583E"/>
    </a:accent2>
    <a:accent3>
      <a:srgbClr val="D3BA59"/>
    </a:accent3>
    <a:accent4>
      <a:srgbClr val="4C94AC"/>
    </a:accent4>
    <a:accent5>
      <a:srgbClr val="A09E84"/>
    </a:accent5>
    <a:accent6>
      <a:srgbClr val="FC7D4A"/>
    </a:accent6>
    <a:hlink>
      <a:srgbClr val="04A2DA"/>
    </a:hlink>
    <a:folHlink>
      <a:srgbClr val="808080"/>
    </a:folHlink>
  </a:clr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tatus xmlns="71af3243-3dd4-4a8d-8c0d-dd76da1f02a5">Not started</Status>
    <MediaServiceKeyPoints xmlns="71af3243-3dd4-4a8d-8c0d-dd76da1f02a5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2" ma:contentTypeDescription="Create a new document." ma:contentTypeScope="" ma:versionID="a410dd7f93c95333ffa1b60ed6adedd1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a936d9baba76aa3866493feff160faab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8F3CD65D-61A5-43C9-A837-6EC73C7DA8AB}">
  <ds:schemaRefs>
    <ds:schemaRef ds:uri="16c05727-aa75-4e4a-9b5f-8a80a1165891"/>
    <ds:schemaRef ds:uri="http://www.w3.org/XML/1998/namespace"/>
    <ds:schemaRef ds:uri="http://purl.org/dc/terms/"/>
    <ds:schemaRef ds:uri="http://schemas.microsoft.com/office/infopath/2007/PartnerControls"/>
    <ds:schemaRef ds:uri="http://schemas.microsoft.com/office/2006/documentManagement/types"/>
    <ds:schemaRef ds:uri="http://schemas.openxmlformats.org/package/2006/metadata/core-properties"/>
    <ds:schemaRef ds:uri="http://purl.org/dc/elements/1.1/"/>
    <ds:schemaRef ds:uri="71af3243-3dd4-4a8d-8c0d-dd76da1f02a5"/>
    <ds:schemaRef ds:uri="http://schemas.microsoft.com/office/2006/metadata/properties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16377351-63A1-4C2E-8C9A-66CDD70F16A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31F006B4-A9E1-4F39-85C8-FB836F919348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{5D9C10CB-1D43-42FE-B464-7CEA33A6DB2E}TF235124e3-e6db-4c6d-93c8-733f2fadbc607bde6894_win32-d6339a7bd8ec</Template>
  <TotalTime>1855</TotalTime>
  <Words>841</Words>
  <Application>Microsoft Office PowerPoint</Application>
  <PresentationFormat>Widescreen</PresentationFormat>
  <Paragraphs>43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0" baseType="lpstr">
      <vt:lpstr>Calibri</vt:lpstr>
      <vt:lpstr>Georgia Pro Cond Light</vt:lpstr>
      <vt:lpstr>Speak Pro</vt:lpstr>
      <vt:lpstr>Tahoma</vt:lpstr>
      <vt:lpstr>Times New Roman</vt:lpstr>
      <vt:lpstr>RetrospectVTI</vt:lpstr>
      <vt:lpstr>Rad školskih biblioteka 2.dio prezentacije  Obnavljanje bibliotečkog fonda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Rad školskih biblioteka  Obnavljanje bibliotečkog fonda</dc:title>
  <dc:creator>Maticna Biblioteka Tuzla</dc:creator>
  <cp:lastModifiedBy>ea</cp:lastModifiedBy>
  <cp:revision>89</cp:revision>
  <cp:lastPrinted>2025-06-18T12:53:29Z</cp:lastPrinted>
  <dcterms:created xsi:type="dcterms:W3CDTF">2025-06-12T07:03:36Z</dcterms:created>
  <dcterms:modified xsi:type="dcterms:W3CDTF">2025-06-24T14:12:02Z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